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7" r:id="rId12"/>
    <p:sldId id="273" r:id="rId13"/>
    <p:sldId id="268" r:id="rId14"/>
    <p:sldId id="270" r:id="rId15"/>
    <p:sldId id="271" r:id="rId16"/>
    <p:sldId id="272" r:id="rId17"/>
    <p:sldId id="275" r:id="rId18"/>
    <p:sldId id="274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76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Т.С. </a:t>
            </a:r>
            <a:r>
              <a:rPr lang="ru-RU" sz="5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Милоенко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 высшей категории</a:t>
            </a:r>
            <a:endParaRPr lang="ru-RU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 Школы № 35 </a:t>
            </a:r>
            <a:r>
              <a:rPr lang="ru-RU" sz="5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Самара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4704" y="548681"/>
            <a:ext cx="7927736" cy="2376263"/>
          </a:xfrm>
        </p:spPr>
        <p:txBody>
          <a:bodyPr/>
          <a:lstStyle/>
          <a:p>
            <a:r>
              <a:rPr lang="ru-RU" sz="3600" b="1" dirty="0">
                <a:solidFill>
                  <a:schemeClr val="tx1"/>
                </a:solidFill>
              </a:rPr>
              <a:t>ИССЛЕДОВАТЕЛЬСКИЙ МЕТОД В МОТИВАЦИОННОЙ СТРУКТУРЕ СОВРЕМЕННОГО УРОКА ФИЗИКИ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568" y="3429000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Школьное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физико-математическое образование: проблемы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перспективы развития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23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постановка учебной проблемы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628800"/>
            <a:ext cx="3086100" cy="3759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11960" y="17008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проблемы может происходить посредством решения ситуационной задачи.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598824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Ванлоо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Амур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стреляющий из лука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2996952"/>
            <a:ext cx="47525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на обобщающем уроке «Волновые и квантовые свойства света», может быть решена ситуационная задача по картине.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легенде наконечник может менять цвет. Якобы из-за этого поразительного эффекта картины хозяева боялись смотреть на нее. После небольшого рассказа, звучит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проблемный вопрос: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вы думаете, действительно ли стрела могла менять свет и при каких условиях?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53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2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Погружение в проблему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844824"/>
            <a:ext cx="3898776" cy="4608512"/>
          </a:xfrm>
        </p:spPr>
        <p:txBody>
          <a:bodyPr>
            <a:normAutofit fontScale="92500" lnSpcReduction="20000"/>
          </a:bodyPr>
          <a:lstStyle/>
          <a:p>
            <a:pPr marL="11430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подобных задач, учащимся выдаётся текст с фактическим материалом (в данном случае даётся текст о видах (оптические и термические) красок-хамелеонов, их структуре и «принципе действия»), а также набор предметов для проведения эксперимента (учащиеся рассматривают цветной холст картины под разным углом зрения при изменении освещённости с помощью фонарика).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3384376" cy="339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34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3. Выдвижение гипотез;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4. их проверка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2816"/>
            <a:ext cx="8435280" cy="4353347"/>
          </a:xfrm>
        </p:spPr>
        <p:txBody>
          <a:bodyPr/>
          <a:lstStyle/>
          <a:p>
            <a:pPr marL="11430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Гипотеза: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разыми углами зрения меняется цвет, т.к. меняется разность хода лучей при дифракции света и при формировании интерференционной картины отражаться и интерферировать будут другие лучи спектра</a:t>
            </a:r>
          </a:p>
          <a:p>
            <a:pPr marL="11430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Гипотеза: художник использовал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краски-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хамелеоны.</a:t>
            </a: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красок-хамелеонов: оптические и термические</a:t>
            </a: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гипотез осуществляется по текстам, которые получают учащиеся и в мини-эксперименте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498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260648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1. Гипотеза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разыми углами зрения меняется цвет, т.к. меняется разность хода лучей при дифракции света и при формировании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интерференционной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 отражаться и интерферировать будут другие лучи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18397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чего зависит цвет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рассматривать под разным углом белое платье, то оно станет зелёным или красным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1" y="2107308"/>
            <a:ext cx="39964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можно увидеть, только если он отражает или пропускает свет. Если же объект почти полностью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поглощает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падающий свет, то объект принимает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цвет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когда объект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почти весь падающий свет, он принимает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белый цвет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Таким образом, можно сразу сделать вывод о том, что цвет объекта будет определяться количеством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поглощенного и отраженного света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которым этот объект освещается.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85" y="1844824"/>
            <a:ext cx="3873624" cy="29590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417" y="4803842"/>
            <a:ext cx="4594144" cy="166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44624"/>
            <a:ext cx="8651304" cy="547260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2. </a:t>
            </a:r>
            <a:r>
              <a:rPr lang="ru-RU" sz="26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Гипотеза: художник использовал  краски </a:t>
            </a:r>
            <a:r>
              <a:rPr lang="ru-RU" sz="26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-хамелеоны</a:t>
            </a:r>
            <a:r>
              <a:rPr lang="ru-RU" sz="26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Вопрос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«работают» краски-хамелеоны</a:t>
            </a: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краска 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-хамелеон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особый вид краски, который меняет свой цвет в зависимости от угла обзора и освещения. Этот эффект достигается за счет использования специальных пигментов, которые отражают свет по-разному в зависимости от его направления. </a:t>
            </a:r>
            <a:r>
              <a:rPr lang="ru-RU" sz="2600" dirty="0"/>
              <a:t> 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несколько типов пигмента, но базовый принцип действия у них один и тот же, а именно:</a:t>
            </a:r>
          </a:p>
          <a:p>
            <a:pPr marL="285750" indent="-285750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слой из алюминия или хрома;</a:t>
            </a:r>
          </a:p>
          <a:p>
            <a:pPr marL="285750" indent="-285750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прозрачных боковых слоя;</a:t>
            </a:r>
          </a:p>
          <a:p>
            <a:pPr marL="285750" indent="-285750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полупрозрачных слоя с внешней стороны.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Наложение прозрачных и полупрозрачных пигментов, подобно слоеному пирогу, и их сочетание с хромом или алюминиевой основой создает эффект зеркальности, что и позволяет частицам преломлять лучи под разными углами. Какой именно оттенок будет основным для восприятия, напрямую зависит от толщины наложения слоев. В зависимости от угла, под которым вы смотрите, разность хода лучей, отразившись от внутренней и внешней границы слоя,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яется. Поэтому меняется длина волны отражённого света.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Подложка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диктует основной цвет. Это может быть черный, белый и любой другой оттенок. Краска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грунта-тонера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дает главный цвет, а специальный пигмент с эффектом «Хамелеон», наносимый сверху, будет преломлять его и создавать новые оттенки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4" y="5030977"/>
            <a:ext cx="5789861" cy="182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842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2925"/>
            <a:ext cx="549592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3933056"/>
            <a:ext cx="82296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адужные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мыльные плёнки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цветные из-за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сложения волн, отражённых лицевой и тыльной поверхностями плёнки. Это показано справа на схеме небольшого участка плёнки (он выделен на фото 1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чёрточкой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На схеме свет падает слева, но в нижней толстой части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горбы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отражённых зелёных волн оказываются рядом, а у синих — чередуются. Зелёный свет в итоге отражается, а синий — нет. Выше, где плёнка тоньше, отражённые волны сдвигаются друг относительно друга, и всё получается наоборот: синий цвет отражается, а зелёный — нет.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56176" y="188640"/>
            <a:ext cx="28620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Усилят ли отражённые волны друг друга или погасят, зависит от длины волны (оттенка), от направлений упавшего и отражённого света, от расстояния между отражающими участками. Поэтому отражённый оттенок меняется от места к месту и от направления взгляда.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8" y="34636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Физика процесса работы краски-хамелеона подобна интерференции в тонких плёнках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00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Вопрос: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были созданы первые краски-хамелеоны?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Оптические краски-хамелеоны появились в конце ХХ века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 применялись термические хамелеоны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58312" cy="137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8342709" cy="92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4661743" cy="234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206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Проверка гипотезы с помощью мини-эксперимента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рассматривают цветной холст картины под разным углом зрения при изменении освещённости с помощью фонарика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801052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120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5. формулируется некоторое обобщение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этой задаче может быть таким: наконечник стрелы менять цвет не может. Эксперимент с холстом (картиной) и фонариком доказывает, что восприятие цвета зависит исключительно от длины отражённых от поверхности волн. Т.к. структура холста имеет неровности (переплетение нитей ткани) не соизмеримой с длиной световой волны, то дифракционные явления не возникают, а следовательно, интерференция различных лучей невозможна. Краски-хамелеоны использованы не были. В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веке не были знакомы с оптическими красками-хамелеонами, хотя термические краски-хамелеоны были известны. При незначительном изменении температуры в помещении наконечник не мог менять цвет, даже если он был покрыт термическим хамелеоном. На улицу же для изменения цвета полотно не выносили.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566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Выводы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 по себе информация вне потребностей ребенка не имеет для него какого-либо значения, а следовательно, не побуждает к учебной деятельности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учебный материал должен подаваться в такой форме, чтобы вызвать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 эмоциональный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отклик, задевать их самолюбие. Содержательно и иллюстративно бедный материал не обладает мотивирующей силой и не способствует пробуждению интереса к учению. 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Уроки-исследования позволяют структурировать  деятельность в соответствии с мотивационной основой деятельности учащихся. Системное построение уроков-исследований  сформирует устойчивый познавательный интерес. Исследовательский метод как нельзя лучше позволяет учесть познавательные потребности учащихся</a:t>
            </a:r>
            <a:r>
              <a:rPr lang="ru-RU" dirty="0"/>
              <a:t>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4990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Познавательный интерес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52600"/>
            <a:ext cx="8435280" cy="5105400"/>
          </a:xfrm>
        </p:spPr>
        <p:txBody>
          <a:bodyPr>
            <a:normAutofit fontScale="92500" lnSpcReduction="20000"/>
          </a:bodyPr>
          <a:lstStyle/>
          <a:p>
            <a:pPr marL="11430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Сильный внутренний мотив для ученика - познавательный интерес. Формирование интереса основано на 3-х педагогических законах (по Л.С. Выготскому): </a:t>
            </a:r>
          </a:p>
          <a:p>
            <a:pPr marL="11430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«прежде чем ты хочешь призвать учащегося к какой-либо деятельности, заинтересуй его ею, … и учащийся будет действовать сам, преподавателю же остаётся только руководить и направлять его деятельность». </a:t>
            </a:r>
          </a:p>
          <a:p>
            <a:pPr marL="11430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«Весь вопрос в том, насколько интерес направлен по линии самого изучаемого предмета, а не связан с посторонним для него влиянием наград, наказаний, страха, желания угодить и т.п. Таким образом, закон заключается в том, чтобы не только вызвать интерес, но чтобы интерес был как должно направлен». </a:t>
            </a:r>
          </a:p>
          <a:p>
            <a:pPr marL="11430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«Третий, и последний, вывод использования интереса предписывает построить всю педагогическую систему в непосредственной близости к жизни, учить учащихся тому, что их интересует, начинать с того, что им знакомо и естественно возбуждает их интерес»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92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6832"/>
            <a:ext cx="4463119" cy="429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902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Мотивационная структура урока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управление вниманием учащихся.</a:t>
            </a:r>
          </a:p>
          <a:p>
            <a:pPr marL="11430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Разъяснение смысла деятельности.</a:t>
            </a:r>
          </a:p>
          <a:p>
            <a:pPr marL="11430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Актуализация мотивационных состояний.</a:t>
            </a:r>
          </a:p>
          <a:p>
            <a:pPr marL="11430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Совместная с учащимися постановка целей занятия.</a:t>
            </a:r>
          </a:p>
          <a:p>
            <a:pPr marL="11430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Обеспечение ситуаций успеха в достижении цели.</a:t>
            </a:r>
          </a:p>
          <a:p>
            <a:pPr marL="11430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Поддержание положительных эмоций и состояния уверенности у учащихся в своих действиях.</a:t>
            </a:r>
          </a:p>
          <a:p>
            <a:pPr marL="11430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Оценивание действий, процесса и результатов обучения.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7734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постановка учебной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700808"/>
            <a:ext cx="5410200" cy="42989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12160" y="2228671"/>
            <a:ext cx="2771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Загадка-интерпретация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«стимульный материал» в виде схемы, наглядного образа объекта, опыта, символа.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00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постановка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проблемы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4208" y="1700808"/>
            <a:ext cx="2242592" cy="442535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Выполнимое «невыполнимое действие»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(является невыполнимым из-за недостатка знаний по данному вопросу).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3"/>
            <a:ext cx="1576943" cy="206235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47" y="1876469"/>
            <a:ext cx="2383497" cy="203071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42" y="1876469"/>
            <a:ext cx="1701086" cy="203071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107504" y="4077073"/>
            <a:ext cx="1576943" cy="19844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7704" y="4077073"/>
            <a:ext cx="32403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«Лампы накаливания»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расположить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хронологическом порядке, согласно времени создания лампы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848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2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Погружение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проблему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500" y="4538043"/>
            <a:ext cx="8712968" cy="231995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в 10 классе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«Статистическое истолкование необратимости процессов в природе» с целью введения понятия «порядок» и хаос» последовательно задаются вопросы: «Как вы думаете, что такое «хаос», что такое «порядок», какое состояние более вероятно - «хаоса» или «порядка»?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5760640" cy="328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71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выдвижения гипотез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556792"/>
            <a:ext cx="3898776" cy="5184576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нашем примере, это могут быть такие гипотезы: «вероятность состояния «хаос» больше, т.к. больше вариантов проявления», вероятность состояния «порядок» больше, т.к. если есть алгоритм, то большее количество людей может достичь этого состояния», вероятность зависит от условий эксперимента, и т.п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608512" cy="170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8" y="3789040"/>
            <a:ext cx="4643384" cy="179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648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773" y="260648"/>
            <a:ext cx="8260672" cy="1039427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Проверка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4208" y="2852936"/>
            <a:ext cx="2602632" cy="280831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осуществляться по специально подобранному тесту или при проведении эксперимента.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630" y="2604917"/>
            <a:ext cx="62805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для проверки гипотез о  вероятности состояния «хаоса» и «порядка» предлагается провести эксперимент. Учащиеся переворачивают коробок спичек и бросают его несколько раз,  стараясь бросать «одинаково». Предварительно договариваемся, что все спички перевёрнуты головками влево. Это «правильное» расположение - порядок. После бросания отслеживается количество «правильных и неправильных» спичек, каждый раз в коробок спички укладываются согласно вновь получившемуся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направлению.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5-6 попыток оказывается достаточно для получения устойчивого, повторяющегося распределения, которое называем равновесным. После проделанной лабораторной работы делается вывод о большей вероятности состояния «хаоса» и вводится понятие теплового равновесия (как состояние «хаоса»).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499398" cy="1455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9792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5. формулируется </a:t>
            </a:r>
            <a:r>
              <a:rPr lang="ru-RU" b="1" dirty="0">
                <a:solidFill>
                  <a:schemeClr val="tx1"/>
                </a:solidFill>
              </a:rPr>
              <a:t>некоторое обобщение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700808"/>
            <a:ext cx="4402832" cy="442535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подтверждает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 гипотезы и опровергает другие. В нашем примере обобщением может быть: наиболее хаотическим является движение в состоянии равновесия.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2953519" cy="425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645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184</TotalTime>
  <Words>1182</Words>
  <Application>Microsoft Office PowerPoint</Application>
  <PresentationFormat>Экран (4:3)</PresentationFormat>
  <Paragraphs>74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Аптека</vt:lpstr>
      <vt:lpstr>ИССЛЕДОВАТЕЛЬСКИЙ МЕТОД В МОТИВАЦИОННОЙ СТРУКТУРЕ СОВРЕМЕННОГО УРОКА ФИЗИКИ</vt:lpstr>
      <vt:lpstr>Познавательный интерес</vt:lpstr>
      <vt:lpstr>Мотивационная структура урока</vt:lpstr>
      <vt:lpstr>1. постановка учебной проблемы</vt:lpstr>
      <vt:lpstr>1. постановка учебной проблемы</vt:lpstr>
      <vt:lpstr>2. Погружение в проблему</vt:lpstr>
      <vt:lpstr>3. выдвижения гипотез </vt:lpstr>
      <vt:lpstr>4. Проверка гипотез </vt:lpstr>
      <vt:lpstr>5. формулируется некоторое обобщение</vt:lpstr>
      <vt:lpstr>1. постановка учебной проблемы</vt:lpstr>
      <vt:lpstr>2. Погружение в проблему </vt:lpstr>
      <vt:lpstr>3. Выдвижение гипотез;  4. их проверка</vt:lpstr>
      <vt:lpstr>Презентация PowerPoint</vt:lpstr>
      <vt:lpstr>Презентация PowerPoint</vt:lpstr>
      <vt:lpstr>Презентация PowerPoint</vt:lpstr>
      <vt:lpstr>Презентация PowerPoint</vt:lpstr>
      <vt:lpstr>4. Проверка гипотезы с помощью мини-эксперимента</vt:lpstr>
      <vt:lpstr>5. формулируется некоторое обобщение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ИССЛЕДОВАТЕЛЬСКИЙ МЕТОД В МОТИВАЦИОННОЙ СТРУКТУРЕ СОВРЕМЕННОГО УРОКА ФИЗИКИ</dc:title>
  <dc:creator>сергей</dc:creator>
  <cp:lastModifiedBy>сергей</cp:lastModifiedBy>
  <cp:revision>12</cp:revision>
  <dcterms:created xsi:type="dcterms:W3CDTF">2024-10-30T08:50:17Z</dcterms:created>
  <dcterms:modified xsi:type="dcterms:W3CDTF">2024-10-30T12:03:21Z</dcterms:modified>
</cp:coreProperties>
</file>