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95" r:id="rId5"/>
    <p:sldId id="296" r:id="rId6"/>
    <p:sldId id="297" r:id="rId7"/>
    <p:sldId id="298" r:id="rId8"/>
    <p:sldId id="299" r:id="rId9"/>
    <p:sldId id="300" r:id="rId10"/>
    <p:sldId id="318" r:id="rId11"/>
    <p:sldId id="301" r:id="rId12"/>
    <p:sldId id="302" r:id="rId13"/>
    <p:sldId id="303" r:id="rId14"/>
    <p:sldId id="308" r:id="rId15"/>
    <p:sldId id="306" r:id="rId16"/>
    <p:sldId id="309" r:id="rId17"/>
    <p:sldId id="310" r:id="rId18"/>
    <p:sldId id="305" r:id="rId19"/>
    <p:sldId id="311" r:id="rId20"/>
    <p:sldId id="312" r:id="rId21"/>
    <p:sldId id="313" r:id="rId22"/>
    <p:sldId id="314" r:id="rId23"/>
    <p:sldId id="315" r:id="rId24"/>
    <p:sldId id="307" r:id="rId25"/>
    <p:sldId id="317" r:id="rId26"/>
    <p:sldId id="31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6" orient="horz" pos="2160" userDrawn="1">
          <p15:clr>
            <a:srgbClr val="A4A3A4"/>
          </p15:clr>
        </p15:guide>
        <p15:guide id="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D27102A9-8310-4765-A935-A1911B00CA5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7"/>
    <p:restoredTop sz="94682"/>
  </p:normalViewPr>
  <p:slideViewPr>
    <p:cSldViewPr snapToGrid="0">
      <p:cViewPr varScale="1">
        <p:scale>
          <a:sx n="110" d="100"/>
          <a:sy n="110" d="100"/>
        </p:scale>
        <p:origin x="-8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03" y="283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en-US" noProof="0" smtClean="0"/>
              <a:pPr/>
              <a:t>12/2/2024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pPr/>
              <a:t>12/2/2024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66371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pPr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872874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pPr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754727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D736A-6F80-4181-9ADE-5C9512E04E2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0742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pPr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576515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pPr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979821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pPr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97982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370558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932657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396694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778407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pPr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961911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pPr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700454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576515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78A92-0141-4330-8F3E-FAADFAC23844}" type="slidenum">
              <a:rPr lang="en-US" noProof="0" smtClean="0"/>
              <a:pPr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5194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5.svg"/><Relationship Id="rId7" Type="http://schemas.openxmlformats.org/officeDocument/2006/relationships/image" Target="../media/image6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8.svg"/><Relationship Id="rId5" Type="http://schemas.openxmlformats.org/officeDocument/2006/relationships/image" Target="../media/image413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9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svg"/><Relationship Id="rId7" Type="http://schemas.openxmlformats.org/officeDocument/2006/relationships/image" Target="../media/image27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25.svg"/><Relationship Id="rId5" Type="http://schemas.openxmlformats.org/officeDocument/2006/relationships/image" Target="../media/image236.svg"/><Relationship Id="rId10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222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10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svg"/><Relationship Id="rId7" Type="http://schemas.openxmlformats.org/officeDocument/2006/relationships/image" Target="../media/image18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08.svg"/><Relationship Id="rId4" Type="http://schemas.openxmlformats.org/officeDocument/2006/relationships/image" Target="../media/image5.png"/><Relationship Id="rId9" Type="http://schemas.openxmlformats.org/officeDocument/2006/relationships/image" Target="../media/image89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svg"/><Relationship Id="rId7" Type="http://schemas.openxmlformats.org/officeDocument/2006/relationships/image" Target="../media/image22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2014.svg"/><Relationship Id="rId4" Type="http://schemas.openxmlformats.org/officeDocument/2006/relationships/image" Target="../media/image10.png"/><Relationship Id="rId9" Type="http://schemas.openxmlformats.org/officeDocument/2006/relationships/image" Target="../media/image23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svg"/><Relationship Id="rId7" Type="http://schemas.openxmlformats.org/officeDocument/2006/relationships/image" Target="../media/image23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410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svg"/><Relationship Id="rId7" Type="http://schemas.openxmlformats.org/officeDocument/2006/relationships/image" Target="../media/image23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25.svg"/><Relationship Id="rId5" Type="http://schemas.openxmlformats.org/officeDocument/2006/relationships/image" Target="../media/image2014.svg"/><Relationship Id="rId10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8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0A7CA37-2759-8993-5203-D2747B36C6B3}"/>
              </a:ext>
            </a:extLst>
          </p:cNvPr>
          <p:cNvSpPr/>
          <p:nvPr userDrawn="1"/>
        </p:nvSpPr>
        <p:spPr>
          <a:xfrm>
            <a:off x="1132203" y="622502"/>
            <a:ext cx="9947979" cy="5613213"/>
          </a:xfrm>
          <a:custGeom>
            <a:avLst/>
            <a:gdLst>
              <a:gd name="connsiteX0" fmla="*/ 6955107 w 9947979"/>
              <a:gd name="connsiteY0" fmla="*/ 530 h 5613213"/>
              <a:gd name="connsiteX1" fmla="*/ 7355965 w 9947979"/>
              <a:gd name="connsiteY1" fmla="*/ 307386 h 5613213"/>
              <a:gd name="connsiteX2" fmla="*/ 7111282 w 9947979"/>
              <a:gd name="connsiteY2" fmla="*/ 1086282 h 5613213"/>
              <a:gd name="connsiteX3" fmla="*/ 8377303 w 9947979"/>
              <a:gd name="connsiteY3" fmla="*/ 649093 h 5613213"/>
              <a:gd name="connsiteX4" fmla="*/ 9007078 w 9947979"/>
              <a:gd name="connsiteY4" fmla="*/ 1062212 h 5613213"/>
              <a:gd name="connsiteX5" fmla="*/ 8125902 w 9947979"/>
              <a:gd name="connsiteY5" fmla="*/ 1751773 h 5613213"/>
              <a:gd name="connsiteX6" fmla="*/ 9472488 w 9947979"/>
              <a:gd name="connsiteY6" fmla="*/ 1695930 h 5613213"/>
              <a:gd name="connsiteX7" fmla="*/ 9578060 w 9947979"/>
              <a:gd name="connsiteY7" fmla="*/ 2284596 h 5613213"/>
              <a:gd name="connsiteX8" fmla="*/ 8295990 w 9947979"/>
              <a:gd name="connsiteY8" fmla="*/ 2700179 h 5613213"/>
              <a:gd name="connsiteX9" fmla="*/ 9359975 w 9947979"/>
              <a:gd name="connsiteY9" fmla="*/ 3042082 h 5613213"/>
              <a:gd name="connsiteX10" fmla="*/ 8913010 w 9947979"/>
              <a:gd name="connsiteY10" fmla="*/ 3648304 h 5613213"/>
              <a:gd name="connsiteX11" fmla="*/ 7573965 w 9947979"/>
              <a:gd name="connsiteY11" fmla="*/ 3678310 h 5613213"/>
              <a:gd name="connsiteX12" fmla="*/ 8074068 w 9947979"/>
              <a:gd name="connsiteY12" fmla="*/ 4323635 h 5613213"/>
              <a:gd name="connsiteX13" fmla="*/ 7194607 w 9947979"/>
              <a:gd name="connsiteY13" fmla="*/ 4785158 h 5613213"/>
              <a:gd name="connsiteX14" fmla="*/ 6157219 w 9947979"/>
              <a:gd name="connsiteY14" fmla="*/ 4421845 h 5613213"/>
              <a:gd name="connsiteX15" fmla="*/ 5956752 w 9947979"/>
              <a:gd name="connsiteY15" fmla="*/ 5197566 h 5613213"/>
              <a:gd name="connsiteX16" fmla="*/ 4880014 w 9947979"/>
              <a:gd name="connsiteY16" fmla="*/ 5390669 h 5613213"/>
              <a:gd name="connsiteX17" fmla="*/ 4422144 w 9947979"/>
              <a:gd name="connsiteY17" fmla="*/ 4731113 h 5613213"/>
              <a:gd name="connsiteX18" fmla="*/ 3575784 w 9947979"/>
              <a:gd name="connsiteY18" fmla="*/ 5432972 h 5613213"/>
              <a:gd name="connsiteX19" fmla="*/ 2590752 w 9947979"/>
              <a:gd name="connsiteY19" fmla="*/ 5305830 h 5613213"/>
              <a:gd name="connsiteX20" fmla="*/ 2835434 w 9947979"/>
              <a:gd name="connsiteY20" fmla="*/ 4526933 h 5613213"/>
              <a:gd name="connsiteX21" fmla="*/ 1569413 w 9947979"/>
              <a:gd name="connsiteY21" fmla="*/ 4964122 h 5613213"/>
              <a:gd name="connsiteX22" fmla="*/ 939639 w 9947979"/>
              <a:gd name="connsiteY22" fmla="*/ 4551003 h 5613213"/>
              <a:gd name="connsiteX23" fmla="*/ 1820814 w 9947979"/>
              <a:gd name="connsiteY23" fmla="*/ 3861442 h 5613213"/>
              <a:gd name="connsiteX24" fmla="*/ 475491 w 9947979"/>
              <a:gd name="connsiteY24" fmla="*/ 3917058 h 5613213"/>
              <a:gd name="connsiteX25" fmla="*/ 369919 w 9947979"/>
              <a:gd name="connsiteY25" fmla="*/ 3328392 h 5613213"/>
              <a:gd name="connsiteX26" fmla="*/ 1651990 w 9947979"/>
              <a:gd name="connsiteY26" fmla="*/ 2912810 h 5613213"/>
              <a:gd name="connsiteX27" fmla="*/ 584842 w 9947979"/>
              <a:gd name="connsiteY27" fmla="*/ 2572662 h 5613213"/>
              <a:gd name="connsiteX28" fmla="*/ 1031807 w 9947979"/>
              <a:gd name="connsiteY28" fmla="*/ 1966440 h 5613213"/>
              <a:gd name="connsiteX29" fmla="*/ 2370852 w 9947979"/>
              <a:gd name="connsiteY29" fmla="*/ 1936434 h 5613213"/>
              <a:gd name="connsiteX30" fmla="*/ 1870749 w 9947979"/>
              <a:gd name="connsiteY30" fmla="*/ 1291109 h 5613213"/>
              <a:gd name="connsiteX31" fmla="*/ 2750210 w 9947979"/>
              <a:gd name="connsiteY31" fmla="*/ 829586 h 5613213"/>
              <a:gd name="connsiteX32" fmla="*/ 3787598 w 9947979"/>
              <a:gd name="connsiteY32" fmla="*/ 1192899 h 5613213"/>
              <a:gd name="connsiteX33" fmla="*/ 3987858 w 9947979"/>
              <a:gd name="connsiteY33" fmla="*/ 416027 h 5613213"/>
              <a:gd name="connsiteX34" fmla="*/ 5064596 w 9947979"/>
              <a:gd name="connsiteY34" fmla="*/ 222924 h 5613213"/>
              <a:gd name="connsiteX35" fmla="*/ 5522466 w 9947979"/>
              <a:gd name="connsiteY35" fmla="*/ 882479 h 5613213"/>
              <a:gd name="connsiteX36" fmla="*/ 6370932 w 9947979"/>
              <a:gd name="connsiteY36" fmla="*/ 180242 h 5613213"/>
              <a:gd name="connsiteX37" fmla="*/ 6955107 w 9947979"/>
              <a:gd name="connsiteY37" fmla="*/ 530 h 561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947979" h="5613213">
                <a:moveTo>
                  <a:pt x="6955107" y="530"/>
                </a:moveTo>
                <a:cubicBezTo>
                  <a:pt x="7209799" y="9066"/>
                  <a:pt x="7414653" y="120491"/>
                  <a:pt x="7355965" y="307386"/>
                </a:cubicBezTo>
                <a:lnTo>
                  <a:pt x="7111282" y="1086282"/>
                </a:lnTo>
                <a:lnTo>
                  <a:pt x="8377303" y="649093"/>
                </a:lnTo>
                <a:cubicBezTo>
                  <a:pt x="8917372" y="462618"/>
                  <a:pt x="9382655" y="768313"/>
                  <a:pt x="9007078" y="1062212"/>
                </a:cubicBezTo>
                <a:lnTo>
                  <a:pt x="8125902" y="1751773"/>
                </a:lnTo>
                <a:lnTo>
                  <a:pt x="9472488" y="1695930"/>
                </a:lnTo>
                <a:cubicBezTo>
                  <a:pt x="10046096" y="1672218"/>
                  <a:pt x="10124160" y="2107499"/>
                  <a:pt x="9578060" y="2284596"/>
                </a:cubicBezTo>
                <a:lnTo>
                  <a:pt x="8295990" y="2700179"/>
                </a:lnTo>
                <a:lnTo>
                  <a:pt x="9359975" y="3042082"/>
                </a:lnTo>
                <a:cubicBezTo>
                  <a:pt x="9814277" y="3187150"/>
                  <a:pt x="9484222" y="3635481"/>
                  <a:pt x="8913010" y="3648304"/>
                </a:cubicBezTo>
                <a:lnTo>
                  <a:pt x="7573965" y="3678310"/>
                </a:lnTo>
                <a:lnTo>
                  <a:pt x="8074068" y="4323635"/>
                </a:lnTo>
                <a:cubicBezTo>
                  <a:pt x="8287362" y="4598929"/>
                  <a:pt x="7636751" y="4940013"/>
                  <a:pt x="7194607" y="4785158"/>
                </a:cubicBezTo>
                <a:lnTo>
                  <a:pt x="6157219" y="4421845"/>
                </a:lnTo>
                <a:lnTo>
                  <a:pt x="5956752" y="5197566"/>
                </a:lnTo>
                <a:cubicBezTo>
                  <a:pt x="5871366" y="5528802"/>
                  <a:pt x="5075185" y="5671589"/>
                  <a:pt x="4880014" y="5390669"/>
                </a:cubicBezTo>
                <a:lnTo>
                  <a:pt x="4422144" y="4731113"/>
                </a:lnTo>
                <a:lnTo>
                  <a:pt x="3575784" y="5432972"/>
                </a:lnTo>
                <a:cubicBezTo>
                  <a:pt x="3215008" y="5731823"/>
                  <a:pt x="2486416" y="5638087"/>
                  <a:pt x="2590752" y="5305830"/>
                </a:cubicBezTo>
                <a:lnTo>
                  <a:pt x="2835434" y="4526933"/>
                </a:lnTo>
                <a:lnTo>
                  <a:pt x="1569413" y="4964122"/>
                </a:lnTo>
                <a:cubicBezTo>
                  <a:pt x="1029344" y="5150598"/>
                  <a:pt x="564061" y="4844902"/>
                  <a:pt x="939639" y="4551003"/>
                </a:cubicBezTo>
                <a:lnTo>
                  <a:pt x="1820814" y="3861442"/>
                </a:lnTo>
                <a:lnTo>
                  <a:pt x="475491" y="3917058"/>
                </a:lnTo>
                <a:cubicBezTo>
                  <a:pt x="-98116" y="3940770"/>
                  <a:pt x="-176180" y="3505489"/>
                  <a:pt x="369919" y="3328392"/>
                </a:cubicBezTo>
                <a:lnTo>
                  <a:pt x="1651990" y="2912810"/>
                </a:lnTo>
                <a:lnTo>
                  <a:pt x="584842" y="2572662"/>
                </a:lnTo>
                <a:cubicBezTo>
                  <a:pt x="130539" y="2427594"/>
                  <a:pt x="460594" y="1979263"/>
                  <a:pt x="1031807" y="1966440"/>
                </a:cubicBezTo>
                <a:lnTo>
                  <a:pt x="2370852" y="1936434"/>
                </a:lnTo>
                <a:lnTo>
                  <a:pt x="1870749" y="1291109"/>
                </a:lnTo>
                <a:cubicBezTo>
                  <a:pt x="1657454" y="1015815"/>
                  <a:pt x="2308066" y="674731"/>
                  <a:pt x="2750210" y="829586"/>
                </a:cubicBezTo>
                <a:lnTo>
                  <a:pt x="3787598" y="1192899"/>
                </a:lnTo>
                <a:lnTo>
                  <a:pt x="3987858" y="416027"/>
                </a:lnTo>
                <a:cubicBezTo>
                  <a:pt x="4073121" y="84100"/>
                  <a:pt x="4869301" y="-58688"/>
                  <a:pt x="5064596" y="222924"/>
                </a:cubicBezTo>
                <a:lnTo>
                  <a:pt x="5522466" y="882479"/>
                </a:lnTo>
                <a:lnTo>
                  <a:pt x="6370932" y="180242"/>
                </a:lnTo>
                <a:cubicBezTo>
                  <a:pt x="6528772" y="49495"/>
                  <a:pt x="6757014" y="-6108"/>
                  <a:pt x="6955107" y="530"/>
                </a:cubicBezTo>
                <a:close/>
              </a:path>
            </a:pathLst>
          </a:custGeom>
          <a:solidFill>
            <a:schemeClr val="accent3"/>
          </a:solidFill>
          <a:ln w="427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D600D63E-B693-D953-63F5-89CB8B5E6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599619" y="5654607"/>
            <a:ext cx="3861420" cy="5906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3DDAA9A7-573A-7590-9F18-29CEBDFF1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51778" r="50244"/>
          <a:stretch/>
        </p:blipFill>
        <p:spPr>
          <a:xfrm rot="10800000">
            <a:off x="-18806" y="4126270"/>
            <a:ext cx="2818610" cy="273172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CB53BE92-83FD-FF81-9A46-2BE63AF7E35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 rot="19771497">
            <a:off x="10837544" y="2973263"/>
            <a:ext cx="886462" cy="89108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49198D3C-9CAC-D900-FF8B-362D06973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0449" b="7851"/>
          <a:stretch/>
        </p:blipFill>
        <p:spPr>
          <a:xfrm>
            <a:off x="0" y="1657377"/>
            <a:ext cx="2799804" cy="192562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8F6A37D-274A-6536-6B9F-3C0BECFC1A27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2271201" y="90057"/>
            <a:ext cx="382723" cy="1683966"/>
            <a:chOff x="9323109" y="1648691"/>
            <a:chExt cx="125691" cy="553039"/>
          </a:xfrm>
          <a:noFill/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A9A043AA-89BD-0976-56D8-D18178D20E46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50C5F4C8-5870-AAF4-A67F-A5228C6BF2FC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0DA929BE-F915-AFC1-E614-278FC36E3BF7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C65477-B192-43AC-7B40-B7CB8F1E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9296" cy="3054096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600" b="0" spc="-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C0BA743E-DC82-CDDB-C66E-BCEA251C9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4224528"/>
            <a:ext cx="10369296" cy="71323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DAF48B0C-F2BC-2C8E-C91A-ED4C5F78D1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9946" t="63379"/>
          <a:stretch/>
        </p:blipFill>
        <p:spPr>
          <a:xfrm>
            <a:off x="7599619" y="20391"/>
            <a:ext cx="3429002" cy="1329068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B64AA3A1-8845-72E3-EA51-1DF7CD0E45A9}"/>
              </a:ext>
            </a:extLst>
          </p:cNvPr>
          <p:cNvSpPr/>
          <p:nvPr userDrawn="1"/>
        </p:nvSpPr>
        <p:spPr>
          <a:xfrm>
            <a:off x="7684594" y="-24866"/>
            <a:ext cx="2880705" cy="1233361"/>
          </a:xfrm>
          <a:custGeom>
            <a:avLst/>
            <a:gdLst>
              <a:gd name="connsiteX0" fmla="*/ 401672 w 2880705"/>
              <a:gd name="connsiteY0" fmla="*/ 0 h 1289518"/>
              <a:gd name="connsiteX1" fmla="*/ 2479200 w 2880705"/>
              <a:gd name="connsiteY1" fmla="*/ 0 h 1289518"/>
              <a:gd name="connsiteX2" fmla="*/ 2481031 w 2880705"/>
              <a:gd name="connsiteY2" fmla="*/ 21154 h 1289518"/>
              <a:gd name="connsiteX3" fmla="*/ 2498924 w 2880705"/>
              <a:gd name="connsiteY3" fmla="*/ 56157 h 1289518"/>
              <a:gd name="connsiteX4" fmla="*/ 2858575 w 2880705"/>
              <a:gd name="connsiteY4" fmla="*/ 521442 h 1289518"/>
              <a:gd name="connsiteX5" fmla="*/ 2838986 w 2880705"/>
              <a:gd name="connsiteY5" fmla="*/ 670582 h 1289518"/>
              <a:gd name="connsiteX6" fmla="*/ 2738097 w 2880705"/>
              <a:gd name="connsiteY6" fmla="*/ 686462 h 1289518"/>
              <a:gd name="connsiteX7" fmla="*/ 2182705 w 2880705"/>
              <a:gd name="connsiteY7" fmla="*/ 489742 h 1289518"/>
              <a:gd name="connsiteX8" fmla="*/ 2046327 w 2880705"/>
              <a:gd name="connsiteY8" fmla="*/ 554357 h 1289518"/>
              <a:gd name="connsiteX9" fmla="*/ 2040213 w 2880705"/>
              <a:gd name="connsiteY9" fmla="*/ 593435 h 1289518"/>
              <a:gd name="connsiteX10" fmla="*/ 2056426 w 2880705"/>
              <a:gd name="connsiteY10" fmla="*/ 1180336 h 1289518"/>
              <a:gd name="connsiteX11" fmla="*/ 1952502 w 2880705"/>
              <a:gd name="connsiteY11" fmla="*/ 1289481 h 1289518"/>
              <a:gd name="connsiteX12" fmla="*/ 1861578 w 2880705"/>
              <a:gd name="connsiteY12" fmla="*/ 1243293 h 1289518"/>
              <a:gd name="connsiteX13" fmla="*/ 1528403 w 2880705"/>
              <a:gd name="connsiteY13" fmla="*/ 759047 h 1289518"/>
              <a:gd name="connsiteX14" fmla="*/ 1379916 w 2880705"/>
              <a:gd name="connsiteY14" fmla="*/ 731539 h 1289518"/>
              <a:gd name="connsiteX15" fmla="*/ 1352296 w 2880705"/>
              <a:gd name="connsiteY15" fmla="*/ 759047 h 1289518"/>
              <a:gd name="connsiteX16" fmla="*/ 1019120 w 2880705"/>
              <a:gd name="connsiteY16" fmla="*/ 1242108 h 1289518"/>
              <a:gd name="connsiteX17" fmla="*/ 870655 w 2880705"/>
              <a:gd name="connsiteY17" fmla="*/ 1269705 h 1289518"/>
              <a:gd name="connsiteX18" fmla="*/ 824272 w 2880705"/>
              <a:gd name="connsiteY18" fmla="*/ 1179151 h 1289518"/>
              <a:gd name="connsiteX19" fmla="*/ 840485 w 2880705"/>
              <a:gd name="connsiteY19" fmla="*/ 592250 h 1289518"/>
              <a:gd name="connsiteX20" fmla="*/ 737233 w 2880705"/>
              <a:gd name="connsiteY20" fmla="*/ 482468 h 1289518"/>
              <a:gd name="connsiteX21" fmla="*/ 697993 w 2880705"/>
              <a:gd name="connsiteY21" fmla="*/ 488557 h 1289518"/>
              <a:gd name="connsiteX22" fmla="*/ 142602 w 2880705"/>
              <a:gd name="connsiteY22" fmla="*/ 686462 h 1289518"/>
              <a:gd name="connsiteX23" fmla="*/ 6183 w 2880705"/>
              <a:gd name="connsiteY23" fmla="*/ 621921 h 1289518"/>
              <a:gd name="connsiteX24" fmla="*/ 22123 w 2880705"/>
              <a:gd name="connsiteY24" fmla="*/ 521442 h 1289518"/>
              <a:gd name="connsiteX25" fmla="*/ 381774 w 2880705"/>
              <a:gd name="connsiteY25" fmla="*/ 56157 h 1289518"/>
              <a:gd name="connsiteX26" fmla="*/ 400495 w 2880705"/>
              <a:gd name="connsiteY26" fmla="*/ 18327 h 1289518"/>
              <a:gd name="connsiteX0" fmla="*/ 401672 w 2880705"/>
              <a:gd name="connsiteY0" fmla="*/ 0 h 1289518"/>
              <a:gd name="connsiteX1" fmla="*/ 2479200 w 2880705"/>
              <a:gd name="connsiteY1" fmla="*/ 0 h 1289518"/>
              <a:gd name="connsiteX2" fmla="*/ 2481031 w 2880705"/>
              <a:gd name="connsiteY2" fmla="*/ 21154 h 1289518"/>
              <a:gd name="connsiteX3" fmla="*/ 2498924 w 2880705"/>
              <a:gd name="connsiteY3" fmla="*/ 56157 h 1289518"/>
              <a:gd name="connsiteX4" fmla="*/ 2858575 w 2880705"/>
              <a:gd name="connsiteY4" fmla="*/ 521442 h 1289518"/>
              <a:gd name="connsiteX5" fmla="*/ 2838986 w 2880705"/>
              <a:gd name="connsiteY5" fmla="*/ 670582 h 1289518"/>
              <a:gd name="connsiteX6" fmla="*/ 2738097 w 2880705"/>
              <a:gd name="connsiteY6" fmla="*/ 686462 h 1289518"/>
              <a:gd name="connsiteX7" fmla="*/ 2182705 w 2880705"/>
              <a:gd name="connsiteY7" fmla="*/ 489742 h 1289518"/>
              <a:gd name="connsiteX8" fmla="*/ 2046327 w 2880705"/>
              <a:gd name="connsiteY8" fmla="*/ 554357 h 1289518"/>
              <a:gd name="connsiteX9" fmla="*/ 2040213 w 2880705"/>
              <a:gd name="connsiteY9" fmla="*/ 593435 h 1289518"/>
              <a:gd name="connsiteX10" fmla="*/ 2056426 w 2880705"/>
              <a:gd name="connsiteY10" fmla="*/ 1180336 h 1289518"/>
              <a:gd name="connsiteX11" fmla="*/ 1952502 w 2880705"/>
              <a:gd name="connsiteY11" fmla="*/ 1289481 h 1289518"/>
              <a:gd name="connsiteX12" fmla="*/ 1861578 w 2880705"/>
              <a:gd name="connsiteY12" fmla="*/ 1243293 h 1289518"/>
              <a:gd name="connsiteX13" fmla="*/ 1528403 w 2880705"/>
              <a:gd name="connsiteY13" fmla="*/ 759047 h 1289518"/>
              <a:gd name="connsiteX14" fmla="*/ 1379916 w 2880705"/>
              <a:gd name="connsiteY14" fmla="*/ 731539 h 1289518"/>
              <a:gd name="connsiteX15" fmla="*/ 1352296 w 2880705"/>
              <a:gd name="connsiteY15" fmla="*/ 759047 h 1289518"/>
              <a:gd name="connsiteX16" fmla="*/ 1019120 w 2880705"/>
              <a:gd name="connsiteY16" fmla="*/ 1242108 h 1289518"/>
              <a:gd name="connsiteX17" fmla="*/ 870655 w 2880705"/>
              <a:gd name="connsiteY17" fmla="*/ 1269705 h 1289518"/>
              <a:gd name="connsiteX18" fmla="*/ 824272 w 2880705"/>
              <a:gd name="connsiteY18" fmla="*/ 1179151 h 1289518"/>
              <a:gd name="connsiteX19" fmla="*/ 840485 w 2880705"/>
              <a:gd name="connsiteY19" fmla="*/ 592250 h 1289518"/>
              <a:gd name="connsiteX20" fmla="*/ 737233 w 2880705"/>
              <a:gd name="connsiteY20" fmla="*/ 482468 h 1289518"/>
              <a:gd name="connsiteX21" fmla="*/ 697993 w 2880705"/>
              <a:gd name="connsiteY21" fmla="*/ 488557 h 1289518"/>
              <a:gd name="connsiteX22" fmla="*/ 142602 w 2880705"/>
              <a:gd name="connsiteY22" fmla="*/ 686462 h 1289518"/>
              <a:gd name="connsiteX23" fmla="*/ 6183 w 2880705"/>
              <a:gd name="connsiteY23" fmla="*/ 621921 h 1289518"/>
              <a:gd name="connsiteX24" fmla="*/ 22123 w 2880705"/>
              <a:gd name="connsiteY24" fmla="*/ 521442 h 1289518"/>
              <a:gd name="connsiteX25" fmla="*/ 381774 w 2880705"/>
              <a:gd name="connsiteY25" fmla="*/ 56157 h 1289518"/>
              <a:gd name="connsiteX26" fmla="*/ 400495 w 2880705"/>
              <a:gd name="connsiteY26" fmla="*/ 18327 h 1289518"/>
              <a:gd name="connsiteX27" fmla="*/ 493112 w 2880705"/>
              <a:gd name="connsiteY27" fmla="*/ 91440 h 1289518"/>
              <a:gd name="connsiteX0" fmla="*/ 401672 w 2880705"/>
              <a:gd name="connsiteY0" fmla="*/ 0 h 1289518"/>
              <a:gd name="connsiteX1" fmla="*/ 2479200 w 2880705"/>
              <a:gd name="connsiteY1" fmla="*/ 0 h 1289518"/>
              <a:gd name="connsiteX2" fmla="*/ 2481031 w 2880705"/>
              <a:gd name="connsiteY2" fmla="*/ 21154 h 1289518"/>
              <a:gd name="connsiteX3" fmla="*/ 2498924 w 2880705"/>
              <a:gd name="connsiteY3" fmla="*/ 56157 h 1289518"/>
              <a:gd name="connsiteX4" fmla="*/ 2858575 w 2880705"/>
              <a:gd name="connsiteY4" fmla="*/ 521442 h 1289518"/>
              <a:gd name="connsiteX5" fmla="*/ 2838986 w 2880705"/>
              <a:gd name="connsiteY5" fmla="*/ 670582 h 1289518"/>
              <a:gd name="connsiteX6" fmla="*/ 2738097 w 2880705"/>
              <a:gd name="connsiteY6" fmla="*/ 686462 h 1289518"/>
              <a:gd name="connsiteX7" fmla="*/ 2182705 w 2880705"/>
              <a:gd name="connsiteY7" fmla="*/ 489742 h 1289518"/>
              <a:gd name="connsiteX8" fmla="*/ 2046327 w 2880705"/>
              <a:gd name="connsiteY8" fmla="*/ 554357 h 1289518"/>
              <a:gd name="connsiteX9" fmla="*/ 2040213 w 2880705"/>
              <a:gd name="connsiteY9" fmla="*/ 593435 h 1289518"/>
              <a:gd name="connsiteX10" fmla="*/ 2056426 w 2880705"/>
              <a:gd name="connsiteY10" fmla="*/ 1180336 h 1289518"/>
              <a:gd name="connsiteX11" fmla="*/ 1952502 w 2880705"/>
              <a:gd name="connsiteY11" fmla="*/ 1289481 h 1289518"/>
              <a:gd name="connsiteX12" fmla="*/ 1861578 w 2880705"/>
              <a:gd name="connsiteY12" fmla="*/ 1243293 h 1289518"/>
              <a:gd name="connsiteX13" fmla="*/ 1528403 w 2880705"/>
              <a:gd name="connsiteY13" fmla="*/ 759047 h 1289518"/>
              <a:gd name="connsiteX14" fmla="*/ 1379916 w 2880705"/>
              <a:gd name="connsiteY14" fmla="*/ 731539 h 1289518"/>
              <a:gd name="connsiteX15" fmla="*/ 1352296 w 2880705"/>
              <a:gd name="connsiteY15" fmla="*/ 759047 h 1289518"/>
              <a:gd name="connsiteX16" fmla="*/ 1019120 w 2880705"/>
              <a:gd name="connsiteY16" fmla="*/ 1242108 h 1289518"/>
              <a:gd name="connsiteX17" fmla="*/ 870655 w 2880705"/>
              <a:gd name="connsiteY17" fmla="*/ 1269705 h 1289518"/>
              <a:gd name="connsiteX18" fmla="*/ 824272 w 2880705"/>
              <a:gd name="connsiteY18" fmla="*/ 1179151 h 1289518"/>
              <a:gd name="connsiteX19" fmla="*/ 840485 w 2880705"/>
              <a:gd name="connsiteY19" fmla="*/ 592250 h 1289518"/>
              <a:gd name="connsiteX20" fmla="*/ 737233 w 2880705"/>
              <a:gd name="connsiteY20" fmla="*/ 482468 h 1289518"/>
              <a:gd name="connsiteX21" fmla="*/ 697993 w 2880705"/>
              <a:gd name="connsiteY21" fmla="*/ 488557 h 1289518"/>
              <a:gd name="connsiteX22" fmla="*/ 142602 w 2880705"/>
              <a:gd name="connsiteY22" fmla="*/ 686462 h 1289518"/>
              <a:gd name="connsiteX23" fmla="*/ 6183 w 2880705"/>
              <a:gd name="connsiteY23" fmla="*/ 621921 h 1289518"/>
              <a:gd name="connsiteX24" fmla="*/ 22123 w 2880705"/>
              <a:gd name="connsiteY24" fmla="*/ 521442 h 1289518"/>
              <a:gd name="connsiteX25" fmla="*/ 381774 w 2880705"/>
              <a:gd name="connsiteY25" fmla="*/ 56157 h 1289518"/>
              <a:gd name="connsiteX26" fmla="*/ 400495 w 2880705"/>
              <a:gd name="connsiteY26" fmla="*/ 18327 h 1289518"/>
              <a:gd name="connsiteX0" fmla="*/ 2479200 w 2880705"/>
              <a:gd name="connsiteY0" fmla="*/ 0 h 1289518"/>
              <a:gd name="connsiteX1" fmla="*/ 2481031 w 2880705"/>
              <a:gd name="connsiteY1" fmla="*/ 21154 h 1289518"/>
              <a:gd name="connsiteX2" fmla="*/ 2498924 w 2880705"/>
              <a:gd name="connsiteY2" fmla="*/ 56157 h 1289518"/>
              <a:gd name="connsiteX3" fmla="*/ 2858575 w 2880705"/>
              <a:gd name="connsiteY3" fmla="*/ 521442 h 1289518"/>
              <a:gd name="connsiteX4" fmla="*/ 2838986 w 2880705"/>
              <a:gd name="connsiteY4" fmla="*/ 670582 h 1289518"/>
              <a:gd name="connsiteX5" fmla="*/ 2738097 w 2880705"/>
              <a:gd name="connsiteY5" fmla="*/ 686462 h 1289518"/>
              <a:gd name="connsiteX6" fmla="*/ 2182705 w 2880705"/>
              <a:gd name="connsiteY6" fmla="*/ 489742 h 1289518"/>
              <a:gd name="connsiteX7" fmla="*/ 2046327 w 2880705"/>
              <a:gd name="connsiteY7" fmla="*/ 554357 h 1289518"/>
              <a:gd name="connsiteX8" fmla="*/ 2040213 w 2880705"/>
              <a:gd name="connsiteY8" fmla="*/ 593435 h 1289518"/>
              <a:gd name="connsiteX9" fmla="*/ 2056426 w 2880705"/>
              <a:gd name="connsiteY9" fmla="*/ 1180336 h 1289518"/>
              <a:gd name="connsiteX10" fmla="*/ 1952502 w 2880705"/>
              <a:gd name="connsiteY10" fmla="*/ 1289481 h 1289518"/>
              <a:gd name="connsiteX11" fmla="*/ 1861578 w 2880705"/>
              <a:gd name="connsiteY11" fmla="*/ 1243293 h 1289518"/>
              <a:gd name="connsiteX12" fmla="*/ 1528403 w 2880705"/>
              <a:gd name="connsiteY12" fmla="*/ 759047 h 1289518"/>
              <a:gd name="connsiteX13" fmla="*/ 1379916 w 2880705"/>
              <a:gd name="connsiteY13" fmla="*/ 731539 h 1289518"/>
              <a:gd name="connsiteX14" fmla="*/ 1352296 w 2880705"/>
              <a:gd name="connsiteY14" fmla="*/ 759047 h 1289518"/>
              <a:gd name="connsiteX15" fmla="*/ 1019120 w 2880705"/>
              <a:gd name="connsiteY15" fmla="*/ 1242108 h 1289518"/>
              <a:gd name="connsiteX16" fmla="*/ 870655 w 2880705"/>
              <a:gd name="connsiteY16" fmla="*/ 1269705 h 1289518"/>
              <a:gd name="connsiteX17" fmla="*/ 824272 w 2880705"/>
              <a:gd name="connsiteY17" fmla="*/ 1179151 h 1289518"/>
              <a:gd name="connsiteX18" fmla="*/ 840485 w 2880705"/>
              <a:gd name="connsiteY18" fmla="*/ 592250 h 1289518"/>
              <a:gd name="connsiteX19" fmla="*/ 737233 w 2880705"/>
              <a:gd name="connsiteY19" fmla="*/ 482468 h 1289518"/>
              <a:gd name="connsiteX20" fmla="*/ 697993 w 2880705"/>
              <a:gd name="connsiteY20" fmla="*/ 488557 h 1289518"/>
              <a:gd name="connsiteX21" fmla="*/ 142602 w 2880705"/>
              <a:gd name="connsiteY21" fmla="*/ 686462 h 1289518"/>
              <a:gd name="connsiteX22" fmla="*/ 6183 w 2880705"/>
              <a:gd name="connsiteY22" fmla="*/ 621921 h 1289518"/>
              <a:gd name="connsiteX23" fmla="*/ 22123 w 2880705"/>
              <a:gd name="connsiteY23" fmla="*/ 521442 h 1289518"/>
              <a:gd name="connsiteX24" fmla="*/ 381774 w 2880705"/>
              <a:gd name="connsiteY24" fmla="*/ 56157 h 1289518"/>
              <a:gd name="connsiteX25" fmla="*/ 400495 w 2880705"/>
              <a:gd name="connsiteY25" fmla="*/ 18327 h 1289518"/>
              <a:gd name="connsiteX0" fmla="*/ 2479200 w 2880705"/>
              <a:gd name="connsiteY0" fmla="*/ 0 h 1289518"/>
              <a:gd name="connsiteX1" fmla="*/ 2481031 w 2880705"/>
              <a:gd name="connsiteY1" fmla="*/ 21154 h 1289518"/>
              <a:gd name="connsiteX2" fmla="*/ 2498924 w 2880705"/>
              <a:gd name="connsiteY2" fmla="*/ 56157 h 1289518"/>
              <a:gd name="connsiteX3" fmla="*/ 2858575 w 2880705"/>
              <a:gd name="connsiteY3" fmla="*/ 521442 h 1289518"/>
              <a:gd name="connsiteX4" fmla="*/ 2838986 w 2880705"/>
              <a:gd name="connsiteY4" fmla="*/ 670582 h 1289518"/>
              <a:gd name="connsiteX5" fmla="*/ 2738097 w 2880705"/>
              <a:gd name="connsiteY5" fmla="*/ 686462 h 1289518"/>
              <a:gd name="connsiteX6" fmla="*/ 2182705 w 2880705"/>
              <a:gd name="connsiteY6" fmla="*/ 489742 h 1289518"/>
              <a:gd name="connsiteX7" fmla="*/ 2046327 w 2880705"/>
              <a:gd name="connsiteY7" fmla="*/ 554357 h 1289518"/>
              <a:gd name="connsiteX8" fmla="*/ 2040213 w 2880705"/>
              <a:gd name="connsiteY8" fmla="*/ 593435 h 1289518"/>
              <a:gd name="connsiteX9" fmla="*/ 2056426 w 2880705"/>
              <a:gd name="connsiteY9" fmla="*/ 1180336 h 1289518"/>
              <a:gd name="connsiteX10" fmla="*/ 1952502 w 2880705"/>
              <a:gd name="connsiteY10" fmla="*/ 1289481 h 1289518"/>
              <a:gd name="connsiteX11" fmla="*/ 1861578 w 2880705"/>
              <a:gd name="connsiteY11" fmla="*/ 1243293 h 1289518"/>
              <a:gd name="connsiteX12" fmla="*/ 1528403 w 2880705"/>
              <a:gd name="connsiteY12" fmla="*/ 759047 h 1289518"/>
              <a:gd name="connsiteX13" fmla="*/ 1379916 w 2880705"/>
              <a:gd name="connsiteY13" fmla="*/ 731539 h 1289518"/>
              <a:gd name="connsiteX14" fmla="*/ 1352296 w 2880705"/>
              <a:gd name="connsiteY14" fmla="*/ 759047 h 1289518"/>
              <a:gd name="connsiteX15" fmla="*/ 1019120 w 2880705"/>
              <a:gd name="connsiteY15" fmla="*/ 1242108 h 1289518"/>
              <a:gd name="connsiteX16" fmla="*/ 870655 w 2880705"/>
              <a:gd name="connsiteY16" fmla="*/ 1269705 h 1289518"/>
              <a:gd name="connsiteX17" fmla="*/ 824272 w 2880705"/>
              <a:gd name="connsiteY17" fmla="*/ 1179151 h 1289518"/>
              <a:gd name="connsiteX18" fmla="*/ 840485 w 2880705"/>
              <a:gd name="connsiteY18" fmla="*/ 592250 h 1289518"/>
              <a:gd name="connsiteX19" fmla="*/ 737233 w 2880705"/>
              <a:gd name="connsiteY19" fmla="*/ 482468 h 1289518"/>
              <a:gd name="connsiteX20" fmla="*/ 697993 w 2880705"/>
              <a:gd name="connsiteY20" fmla="*/ 488557 h 1289518"/>
              <a:gd name="connsiteX21" fmla="*/ 142602 w 2880705"/>
              <a:gd name="connsiteY21" fmla="*/ 686462 h 1289518"/>
              <a:gd name="connsiteX22" fmla="*/ 6183 w 2880705"/>
              <a:gd name="connsiteY22" fmla="*/ 621921 h 1289518"/>
              <a:gd name="connsiteX23" fmla="*/ 22123 w 2880705"/>
              <a:gd name="connsiteY23" fmla="*/ 521442 h 1289518"/>
              <a:gd name="connsiteX24" fmla="*/ 381774 w 2880705"/>
              <a:gd name="connsiteY24" fmla="*/ 56157 h 1289518"/>
              <a:gd name="connsiteX0" fmla="*/ 2481031 w 2880705"/>
              <a:gd name="connsiteY0" fmla="*/ 0 h 1268364"/>
              <a:gd name="connsiteX1" fmla="*/ 2498924 w 2880705"/>
              <a:gd name="connsiteY1" fmla="*/ 35003 h 1268364"/>
              <a:gd name="connsiteX2" fmla="*/ 2858575 w 2880705"/>
              <a:gd name="connsiteY2" fmla="*/ 500288 h 1268364"/>
              <a:gd name="connsiteX3" fmla="*/ 2838986 w 2880705"/>
              <a:gd name="connsiteY3" fmla="*/ 649428 h 1268364"/>
              <a:gd name="connsiteX4" fmla="*/ 2738097 w 2880705"/>
              <a:gd name="connsiteY4" fmla="*/ 665308 h 1268364"/>
              <a:gd name="connsiteX5" fmla="*/ 2182705 w 2880705"/>
              <a:gd name="connsiteY5" fmla="*/ 468588 h 1268364"/>
              <a:gd name="connsiteX6" fmla="*/ 2046327 w 2880705"/>
              <a:gd name="connsiteY6" fmla="*/ 533203 h 1268364"/>
              <a:gd name="connsiteX7" fmla="*/ 2040213 w 2880705"/>
              <a:gd name="connsiteY7" fmla="*/ 572281 h 1268364"/>
              <a:gd name="connsiteX8" fmla="*/ 2056426 w 2880705"/>
              <a:gd name="connsiteY8" fmla="*/ 1159182 h 1268364"/>
              <a:gd name="connsiteX9" fmla="*/ 1952502 w 2880705"/>
              <a:gd name="connsiteY9" fmla="*/ 1268327 h 1268364"/>
              <a:gd name="connsiteX10" fmla="*/ 1861578 w 2880705"/>
              <a:gd name="connsiteY10" fmla="*/ 1222139 h 1268364"/>
              <a:gd name="connsiteX11" fmla="*/ 1528403 w 2880705"/>
              <a:gd name="connsiteY11" fmla="*/ 737893 h 1268364"/>
              <a:gd name="connsiteX12" fmla="*/ 1379916 w 2880705"/>
              <a:gd name="connsiteY12" fmla="*/ 710385 h 1268364"/>
              <a:gd name="connsiteX13" fmla="*/ 1352296 w 2880705"/>
              <a:gd name="connsiteY13" fmla="*/ 737893 h 1268364"/>
              <a:gd name="connsiteX14" fmla="*/ 1019120 w 2880705"/>
              <a:gd name="connsiteY14" fmla="*/ 1220954 h 1268364"/>
              <a:gd name="connsiteX15" fmla="*/ 870655 w 2880705"/>
              <a:gd name="connsiteY15" fmla="*/ 1248551 h 1268364"/>
              <a:gd name="connsiteX16" fmla="*/ 824272 w 2880705"/>
              <a:gd name="connsiteY16" fmla="*/ 1157997 h 1268364"/>
              <a:gd name="connsiteX17" fmla="*/ 840485 w 2880705"/>
              <a:gd name="connsiteY17" fmla="*/ 571096 h 1268364"/>
              <a:gd name="connsiteX18" fmla="*/ 737233 w 2880705"/>
              <a:gd name="connsiteY18" fmla="*/ 461314 h 1268364"/>
              <a:gd name="connsiteX19" fmla="*/ 697993 w 2880705"/>
              <a:gd name="connsiteY19" fmla="*/ 467403 h 1268364"/>
              <a:gd name="connsiteX20" fmla="*/ 142602 w 2880705"/>
              <a:gd name="connsiteY20" fmla="*/ 665308 h 1268364"/>
              <a:gd name="connsiteX21" fmla="*/ 6183 w 2880705"/>
              <a:gd name="connsiteY21" fmla="*/ 600767 h 1268364"/>
              <a:gd name="connsiteX22" fmla="*/ 22123 w 2880705"/>
              <a:gd name="connsiteY22" fmla="*/ 500288 h 1268364"/>
              <a:gd name="connsiteX23" fmla="*/ 381774 w 2880705"/>
              <a:gd name="connsiteY23" fmla="*/ 35003 h 1268364"/>
              <a:gd name="connsiteX0" fmla="*/ 2498924 w 2880705"/>
              <a:gd name="connsiteY0" fmla="*/ 0 h 1233361"/>
              <a:gd name="connsiteX1" fmla="*/ 2858575 w 2880705"/>
              <a:gd name="connsiteY1" fmla="*/ 465285 h 1233361"/>
              <a:gd name="connsiteX2" fmla="*/ 2838986 w 2880705"/>
              <a:gd name="connsiteY2" fmla="*/ 614425 h 1233361"/>
              <a:gd name="connsiteX3" fmla="*/ 2738097 w 2880705"/>
              <a:gd name="connsiteY3" fmla="*/ 630305 h 1233361"/>
              <a:gd name="connsiteX4" fmla="*/ 2182705 w 2880705"/>
              <a:gd name="connsiteY4" fmla="*/ 433585 h 1233361"/>
              <a:gd name="connsiteX5" fmla="*/ 2046327 w 2880705"/>
              <a:gd name="connsiteY5" fmla="*/ 498200 h 1233361"/>
              <a:gd name="connsiteX6" fmla="*/ 2040213 w 2880705"/>
              <a:gd name="connsiteY6" fmla="*/ 537278 h 1233361"/>
              <a:gd name="connsiteX7" fmla="*/ 2056426 w 2880705"/>
              <a:gd name="connsiteY7" fmla="*/ 1124179 h 1233361"/>
              <a:gd name="connsiteX8" fmla="*/ 1952502 w 2880705"/>
              <a:gd name="connsiteY8" fmla="*/ 1233324 h 1233361"/>
              <a:gd name="connsiteX9" fmla="*/ 1861578 w 2880705"/>
              <a:gd name="connsiteY9" fmla="*/ 1187136 h 1233361"/>
              <a:gd name="connsiteX10" fmla="*/ 1528403 w 2880705"/>
              <a:gd name="connsiteY10" fmla="*/ 702890 h 1233361"/>
              <a:gd name="connsiteX11" fmla="*/ 1379916 w 2880705"/>
              <a:gd name="connsiteY11" fmla="*/ 675382 h 1233361"/>
              <a:gd name="connsiteX12" fmla="*/ 1352296 w 2880705"/>
              <a:gd name="connsiteY12" fmla="*/ 702890 h 1233361"/>
              <a:gd name="connsiteX13" fmla="*/ 1019120 w 2880705"/>
              <a:gd name="connsiteY13" fmla="*/ 1185951 h 1233361"/>
              <a:gd name="connsiteX14" fmla="*/ 870655 w 2880705"/>
              <a:gd name="connsiteY14" fmla="*/ 1213548 h 1233361"/>
              <a:gd name="connsiteX15" fmla="*/ 824272 w 2880705"/>
              <a:gd name="connsiteY15" fmla="*/ 1122994 h 1233361"/>
              <a:gd name="connsiteX16" fmla="*/ 840485 w 2880705"/>
              <a:gd name="connsiteY16" fmla="*/ 536093 h 1233361"/>
              <a:gd name="connsiteX17" fmla="*/ 737233 w 2880705"/>
              <a:gd name="connsiteY17" fmla="*/ 426311 h 1233361"/>
              <a:gd name="connsiteX18" fmla="*/ 697993 w 2880705"/>
              <a:gd name="connsiteY18" fmla="*/ 432400 h 1233361"/>
              <a:gd name="connsiteX19" fmla="*/ 142602 w 2880705"/>
              <a:gd name="connsiteY19" fmla="*/ 630305 h 1233361"/>
              <a:gd name="connsiteX20" fmla="*/ 6183 w 2880705"/>
              <a:gd name="connsiteY20" fmla="*/ 565764 h 1233361"/>
              <a:gd name="connsiteX21" fmla="*/ 22123 w 2880705"/>
              <a:gd name="connsiteY21" fmla="*/ 465285 h 1233361"/>
              <a:gd name="connsiteX22" fmla="*/ 381774 w 2880705"/>
              <a:gd name="connsiteY22" fmla="*/ 0 h 123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80705" h="1233361">
                <a:moveTo>
                  <a:pt x="2498924" y="0"/>
                </a:moveTo>
                <a:lnTo>
                  <a:pt x="2858575" y="465285"/>
                </a:lnTo>
                <a:cubicBezTo>
                  <a:pt x="2894525" y="511858"/>
                  <a:pt x="2885750" y="578636"/>
                  <a:pt x="2838986" y="614425"/>
                </a:cubicBezTo>
                <a:cubicBezTo>
                  <a:pt x="2810235" y="636438"/>
                  <a:pt x="2772247" y="642408"/>
                  <a:pt x="2738097" y="630305"/>
                </a:cubicBezTo>
                <a:lnTo>
                  <a:pt x="2182705" y="433585"/>
                </a:lnTo>
                <a:cubicBezTo>
                  <a:pt x="2127122" y="413913"/>
                  <a:pt x="2066064" y="442843"/>
                  <a:pt x="2046327" y="498200"/>
                </a:cubicBezTo>
                <a:cubicBezTo>
                  <a:pt x="2041850" y="510732"/>
                  <a:pt x="2039782" y="523990"/>
                  <a:pt x="2040213" y="537278"/>
                </a:cubicBezTo>
                <a:lnTo>
                  <a:pt x="2056426" y="1124179"/>
                </a:lnTo>
                <a:cubicBezTo>
                  <a:pt x="2057988" y="1182899"/>
                  <a:pt x="2011462" y="1231768"/>
                  <a:pt x="1952502" y="1233324"/>
                </a:cubicBezTo>
                <a:cubicBezTo>
                  <a:pt x="1916299" y="1234286"/>
                  <a:pt x="1882059" y="1216896"/>
                  <a:pt x="1861578" y="1187136"/>
                </a:cubicBezTo>
                <a:lnTo>
                  <a:pt x="1528403" y="702890"/>
                </a:lnTo>
                <a:cubicBezTo>
                  <a:pt x="1495025" y="654451"/>
                  <a:pt x="1428554" y="642141"/>
                  <a:pt x="1379916" y="675382"/>
                </a:cubicBezTo>
                <a:cubicBezTo>
                  <a:pt x="1369088" y="682774"/>
                  <a:pt x="1359733" y="692106"/>
                  <a:pt x="1352296" y="702890"/>
                </a:cubicBezTo>
                <a:lnTo>
                  <a:pt x="1019120" y="1185951"/>
                </a:lnTo>
                <a:cubicBezTo>
                  <a:pt x="985776" y="1234405"/>
                  <a:pt x="919306" y="1246759"/>
                  <a:pt x="870655" y="1213548"/>
                </a:cubicBezTo>
                <a:cubicBezTo>
                  <a:pt x="840772" y="1193150"/>
                  <a:pt x="823308" y="1159065"/>
                  <a:pt x="824272" y="1122994"/>
                </a:cubicBezTo>
                <a:lnTo>
                  <a:pt x="840485" y="536093"/>
                </a:lnTo>
                <a:cubicBezTo>
                  <a:pt x="842410" y="477388"/>
                  <a:pt x="796183" y="428237"/>
                  <a:pt x="737233" y="426311"/>
                </a:cubicBezTo>
                <a:cubicBezTo>
                  <a:pt x="723885" y="425882"/>
                  <a:pt x="710576" y="427941"/>
                  <a:pt x="697993" y="432400"/>
                </a:cubicBezTo>
                <a:lnTo>
                  <a:pt x="142602" y="630305"/>
                </a:lnTo>
                <a:cubicBezTo>
                  <a:pt x="87034" y="650007"/>
                  <a:pt x="25957" y="621106"/>
                  <a:pt x="6183" y="565764"/>
                </a:cubicBezTo>
                <a:cubicBezTo>
                  <a:pt x="-5972" y="531752"/>
                  <a:pt x="29" y="493919"/>
                  <a:pt x="22123" y="465285"/>
                </a:cubicBezTo>
                <a:lnTo>
                  <a:pt x="381774" y="0"/>
                </a:lnTo>
              </a:path>
            </a:pathLst>
          </a:custGeom>
          <a:noFill/>
          <a:ln w="127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868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8A43C8F5-0430-C71E-4A8E-4B3D1EA8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6080760" cy="1380744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xmlns="" id="{91A7CB8F-F585-B685-9F21-EAE9A5C512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414016"/>
            <a:ext cx="3044952" cy="3191256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/>
            </a:lvl1pPr>
            <a:lvl2pPr>
              <a:buSzPct val="100000"/>
              <a:defRPr sz="1600"/>
            </a:lvl2pPr>
            <a:lvl3pPr>
              <a:buSzPct val="100000"/>
              <a:defRPr sz="1400"/>
            </a:lvl3pPr>
            <a:lvl4pPr>
              <a:buSzPct val="100000"/>
              <a:defRPr sz="1200"/>
            </a:lvl4pPr>
            <a:lvl5pPr>
              <a:buSzPct val="100000"/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Content Placeholder 16">
            <a:extLst>
              <a:ext uri="{FF2B5EF4-FFF2-40B4-BE49-F238E27FC236}">
                <a16:creationId xmlns:a16="http://schemas.microsoft.com/office/drawing/2014/main" xmlns="" id="{1FA7D867-BB87-2003-AD42-4271DA30B2C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0016" y="2414016"/>
            <a:ext cx="6583680" cy="3200400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/>
            </a:lvl1pPr>
            <a:lvl2pPr>
              <a:buSzPct val="100000"/>
              <a:defRPr sz="1600"/>
            </a:lvl2pPr>
            <a:lvl3pPr>
              <a:buSzPct val="100000"/>
              <a:defRPr sz="1400"/>
            </a:lvl3pPr>
            <a:lvl4pPr>
              <a:buSzPct val="100000"/>
              <a:defRPr sz="1200"/>
            </a:lvl4pPr>
            <a:lvl5pPr>
              <a:buSzPct val="100000"/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53A3985F-7086-B7A0-CB5B-5A4910EC9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0449" t="28168" b="7851"/>
          <a:stretch/>
        </p:blipFill>
        <p:spPr>
          <a:xfrm flipV="1">
            <a:off x="0" y="5520982"/>
            <a:ext cx="2799804" cy="133701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7652A080-4458-3669-BBFC-2EF7CA46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4B43ED39-51FF-B5E5-2D43-81F9EF27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F7B72F-6A3D-2BF5-406C-6430A664D8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24B5A7C2-E2DC-8454-5CA3-04AE266111B8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40CD172-44CF-C723-A478-EFC29BA19191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011F7F94-407D-88B0-F26B-2BD33BBC82F6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6389C84-795F-CDFA-3BEF-9FEA99EFFE69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71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8A43C8F5-0430-C71E-4A8E-4B3D1EA8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60120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xmlns="" id="{C9221FC8-2BB9-51ED-AD75-F3DA69B779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95330"/>
            <a:ext cx="6574536" cy="3575702"/>
          </a:xfrm>
        </p:spPr>
        <p:txBody>
          <a:bodyPr anchor="t">
            <a:normAutofit/>
          </a:bodyPr>
          <a:lstStyle>
            <a:lvl1pPr marL="0" indent="0">
              <a:spcAft>
                <a:spcPts val="1200"/>
              </a:spcAft>
              <a:buSzPct val="100000"/>
              <a:buNone/>
              <a:defRPr sz="1800" b="1"/>
            </a:lvl1pPr>
            <a:lvl2pPr marL="228600" indent="-22860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/>
            </a:lvl2pPr>
            <a:lvl3pPr marL="685800">
              <a:spcBef>
                <a:spcPts val="500"/>
              </a:spcBef>
              <a:buSzPct val="100000"/>
              <a:defRPr sz="1800"/>
            </a:lvl3pPr>
            <a:lvl4pPr marL="1143000">
              <a:spcBef>
                <a:spcPts val="500"/>
              </a:spcBef>
              <a:buSzPct val="100000"/>
              <a:defRPr sz="1800"/>
            </a:lvl4pPr>
            <a:lvl5pPr marL="1691640">
              <a:spcBef>
                <a:spcPts val="500"/>
              </a:spcBef>
              <a:buSzPct val="100000"/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7652A080-4458-3669-BBFC-2EF7CA46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xmlns="" id="{FD0AD33A-C558-BAD3-917E-5B4B19A7EE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9600" y="2395330"/>
            <a:ext cx="3044952" cy="3548270"/>
          </a:xfrm>
        </p:spPr>
        <p:txBody>
          <a:bodyPr anchor="t">
            <a:normAutofit/>
          </a:bodyPr>
          <a:lstStyle>
            <a:lvl1pPr marL="0" indent="0">
              <a:spcAft>
                <a:spcPts val="1200"/>
              </a:spcAft>
              <a:buSzPct val="100000"/>
              <a:buNone/>
              <a:defRPr sz="1800" b="1"/>
            </a:lvl1pPr>
            <a:lvl2pPr marL="0" indent="0">
              <a:spcBef>
                <a:spcPts val="1000"/>
              </a:spcBef>
              <a:buSzPct val="100000"/>
              <a:buNone/>
              <a:defRPr sz="1800"/>
            </a:lvl2pPr>
            <a:lvl3pPr marL="228600">
              <a:spcBef>
                <a:spcPts val="1000"/>
              </a:spcBef>
              <a:buSzPct val="100000"/>
              <a:defRPr sz="1800"/>
            </a:lvl3pPr>
            <a:lvl4pPr marL="685800">
              <a:spcBef>
                <a:spcPts val="1000"/>
              </a:spcBef>
              <a:buSzPct val="100000"/>
              <a:defRPr sz="1800"/>
            </a:lvl4pPr>
            <a:lvl5pPr marL="914400">
              <a:spcBef>
                <a:spcPts val="1000"/>
              </a:spcBef>
              <a:buSzPct val="100000"/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4B43ED39-51FF-B5E5-2D43-81F9EF27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F7B72F-6A3D-2BF5-406C-6430A664D8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24B5A7C2-E2DC-8454-5CA3-04AE266111B8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40CD172-44CF-C723-A478-EFC29BA19191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011F7F94-407D-88B0-F26B-2BD33BBC82F6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6389C84-795F-CDFA-3BEF-9FEA99EFFE69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112B4A7F-636D-E778-07E2-6DF38208D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599619" y="5654607"/>
            <a:ext cx="3861420" cy="5906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518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:a16="http://schemas.microsoft.com/office/drawing/2014/main" xmlns="" id="{4755A184-019A-F123-39BD-CCF7D5AD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60120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" name="Content Placeholder 16">
            <a:extLst>
              <a:ext uri="{FF2B5EF4-FFF2-40B4-BE49-F238E27FC236}">
                <a16:creationId xmlns:a16="http://schemas.microsoft.com/office/drawing/2014/main" xmlns="" id="{1FA7D867-BB87-2003-AD42-4271DA30B2C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4400" y="2414016"/>
            <a:ext cx="10369296" cy="3200400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/>
            </a:lvl1pPr>
            <a:lvl2pPr>
              <a:buSzPct val="100000"/>
              <a:defRPr sz="1600"/>
            </a:lvl2pPr>
            <a:lvl3pPr>
              <a:buSzPct val="100000"/>
              <a:defRPr sz="1400"/>
            </a:lvl3pPr>
            <a:lvl4pPr>
              <a:buSzPct val="100000"/>
              <a:defRPr sz="1200"/>
            </a:lvl4pPr>
            <a:lvl5pPr>
              <a:buSzPct val="100000"/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53A3985F-7086-B7A0-CB5B-5A4910EC9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0449" t="28168" b="7851"/>
          <a:stretch/>
        </p:blipFill>
        <p:spPr>
          <a:xfrm flipV="1">
            <a:off x="0" y="5520982"/>
            <a:ext cx="2799804" cy="133701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7652A080-4458-3669-BBFC-2EF7CA46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4B43ED39-51FF-B5E5-2D43-81F9EF27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F7B72F-6A3D-2BF5-406C-6430A664D8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24B5A7C2-E2DC-8454-5CA3-04AE266111B8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40CD172-44CF-C723-A478-EFC29BA19191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011F7F94-407D-88B0-F26B-2BD33BBC82F6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6389C84-795F-CDFA-3BEF-9FEA99EFFE69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15504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D7A6335E-1CFA-0E70-1695-5CA3DD34CD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773" r="241"/>
          <a:stretch/>
        </p:blipFill>
        <p:spPr>
          <a:xfrm>
            <a:off x="0" y="434032"/>
            <a:ext cx="6572250" cy="598993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4F7460C2-031D-BEAF-5D50-5EB2EE12FD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 rot="19771497">
            <a:off x="10837544" y="462510"/>
            <a:ext cx="886462" cy="89108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5ABB4718-B006-02FE-7314-47F208D43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32372" r="50000"/>
          <a:stretch/>
        </p:blipFill>
        <p:spPr>
          <a:xfrm rot="5400000">
            <a:off x="10012884" y="4678886"/>
            <a:ext cx="1903857" cy="24543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4D0334B6-DF16-7242-A7D9-2DDFA3809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50000" b="50000"/>
          <a:stretch/>
        </p:blipFill>
        <p:spPr>
          <a:xfrm rot="16200000" flipH="1" flipV="1">
            <a:off x="10167" y="0"/>
            <a:ext cx="2231404" cy="223140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69D571FF-D824-2576-5313-49C6B90D0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768946" y="5658605"/>
            <a:ext cx="3861420" cy="5906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D35E1-3ADB-80C8-35F4-D6BE1406EB48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7296024" y="90058"/>
            <a:ext cx="382723" cy="1683966"/>
            <a:chOff x="9323109" y="1648691"/>
            <a:chExt cx="125691" cy="553039"/>
          </a:xfrm>
          <a:noFill/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89C1E76-4674-DFBA-7F96-BB8E48B26A54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BAD91B16-0910-3CDF-B2AC-05CAF18A373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E994A0D-9205-6216-8DB6-77AE73F954FF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EF7CD-9866-E9C9-D330-E798E10E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52728"/>
            <a:ext cx="5181600" cy="4407408"/>
          </a:xfrm>
        </p:spPr>
        <p:txBody>
          <a:bodyPr anchor="ctr">
            <a:noAutofit/>
          </a:bodyPr>
          <a:lstStyle>
            <a:lvl1pPr>
              <a:lnSpc>
                <a:spcPct val="75000"/>
              </a:lnSpc>
              <a:defRPr sz="6600" b="0" spc="-3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EA0C2778-BEA2-369E-CDA8-B2AB336FD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74536" y="1252728"/>
            <a:ext cx="4709160" cy="4407408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79134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1823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аблица с тремя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B6E9F792-BB75-378A-D09F-C24576E833B6}"/>
              </a:ext>
            </a:extLst>
          </p:cNvPr>
          <p:cNvSpPr/>
          <p:nvPr userDrawn="1"/>
        </p:nvSpPr>
        <p:spPr>
          <a:xfrm>
            <a:off x="4505457" y="1961966"/>
            <a:ext cx="3181089" cy="4219379"/>
          </a:xfrm>
          <a:prstGeom prst="roundRect">
            <a:avLst>
              <a:gd name="adj" fmla="val 6712"/>
            </a:avLst>
          </a:prstGeom>
          <a:solidFill>
            <a:schemeClr val="bg1"/>
          </a:solidFill>
          <a:ln>
            <a:solidFill>
              <a:srgbClr val="6A75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5A50B587-B65D-64DC-B88F-E97E53D837EC}"/>
              </a:ext>
            </a:extLst>
          </p:cNvPr>
          <p:cNvSpPr/>
          <p:nvPr userDrawn="1"/>
        </p:nvSpPr>
        <p:spPr>
          <a:xfrm>
            <a:off x="8278097" y="1961966"/>
            <a:ext cx="3181089" cy="4219379"/>
          </a:xfrm>
          <a:prstGeom prst="roundRect">
            <a:avLst>
              <a:gd name="adj" fmla="val 6712"/>
            </a:avLst>
          </a:prstGeom>
          <a:solidFill>
            <a:schemeClr val="bg1"/>
          </a:solidFill>
          <a:ln>
            <a:solidFill>
              <a:srgbClr val="8E9D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526B8201-72DC-240D-B204-647448B3F087}"/>
              </a:ext>
            </a:extLst>
          </p:cNvPr>
          <p:cNvSpPr/>
          <p:nvPr userDrawn="1"/>
        </p:nvSpPr>
        <p:spPr>
          <a:xfrm>
            <a:off x="733001" y="1961966"/>
            <a:ext cx="3181089" cy="4219379"/>
          </a:xfrm>
          <a:prstGeom prst="roundRect">
            <a:avLst>
              <a:gd name="adj" fmla="val 6712"/>
            </a:avLst>
          </a:prstGeom>
          <a:solidFill>
            <a:schemeClr val="bg1"/>
          </a:solidFill>
          <a:ln>
            <a:solidFill>
              <a:srgbClr val="003B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423D96-9D27-1D49-148E-3B4C005F4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8185629" cy="923525"/>
          </a:xfrm>
        </p:spPr>
        <p:txBody>
          <a:bodyPr/>
          <a:lstStyle>
            <a:lvl1pPr>
              <a:defRPr sz="285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/>
              <a:t>Заголовок слайда в одну или две строки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AE6129-002C-903B-E00C-FC4DBCF9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044F-1BA9-4873-9E76-83B87AB9D6C2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8E0AD0C-02D9-EE85-4361-6D509BA1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2417A9-4B5D-801A-2F26-C2656AE9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D855-69B9-424B-BDB9-FDF01CCE52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A6EF0569-EC4F-6CD7-7550-C9F8DDE6EA9C}"/>
              </a:ext>
            </a:extLst>
          </p:cNvPr>
          <p:cNvSpPr/>
          <p:nvPr userDrawn="1"/>
        </p:nvSpPr>
        <p:spPr>
          <a:xfrm>
            <a:off x="839865" y="1713390"/>
            <a:ext cx="2970320" cy="923524"/>
          </a:xfrm>
          <a:prstGeom prst="roundRect">
            <a:avLst/>
          </a:prstGeom>
          <a:solidFill>
            <a:srgbClr val="083D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F97BDC51-410C-5A60-A5F5-68971B757011}"/>
              </a:ext>
            </a:extLst>
          </p:cNvPr>
          <p:cNvSpPr/>
          <p:nvPr userDrawn="1"/>
        </p:nvSpPr>
        <p:spPr>
          <a:xfrm>
            <a:off x="4611673" y="1713390"/>
            <a:ext cx="2970320" cy="923524"/>
          </a:xfrm>
          <a:prstGeom prst="roundRect">
            <a:avLst/>
          </a:prstGeom>
          <a:solidFill>
            <a:srgbClr val="366BA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136C9685-9DB1-C218-0599-8554B824205D}"/>
              </a:ext>
            </a:extLst>
          </p:cNvPr>
          <p:cNvSpPr/>
          <p:nvPr userDrawn="1"/>
        </p:nvSpPr>
        <p:spPr>
          <a:xfrm>
            <a:off x="8383480" y="1713390"/>
            <a:ext cx="2970320" cy="923524"/>
          </a:xfrm>
          <a:prstGeom prst="roundRect">
            <a:avLst/>
          </a:prstGeom>
          <a:solidFill>
            <a:srgbClr val="97A5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9" name="Текст 38">
            <a:extLst>
              <a:ext uri="{FF2B5EF4-FFF2-40B4-BE49-F238E27FC236}">
                <a16:creationId xmlns:a16="http://schemas.microsoft.com/office/drawing/2014/main" xmlns="" id="{0E9B1F87-8EB8-5088-C6B4-202B9F6BA7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5026" y="1784722"/>
            <a:ext cx="2378375" cy="687981"/>
          </a:xfrm>
        </p:spPr>
        <p:txBody>
          <a:bodyPr>
            <a:no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Заголовок</a:t>
            </a:r>
          </a:p>
        </p:txBody>
      </p:sp>
      <p:sp>
        <p:nvSpPr>
          <p:cNvPr id="43" name="Текст 42">
            <a:extLst>
              <a:ext uri="{FF2B5EF4-FFF2-40B4-BE49-F238E27FC236}">
                <a16:creationId xmlns:a16="http://schemas.microsoft.com/office/drawing/2014/main" xmlns="" id="{CE1C7358-235F-7BC7-4128-8B0FA720D7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452" y="2835277"/>
            <a:ext cx="2779713" cy="3135313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ru-RU"/>
              <a:t>Основной текст</a:t>
            </a:r>
          </a:p>
        </p:txBody>
      </p:sp>
      <p:sp>
        <p:nvSpPr>
          <p:cNvPr id="44" name="Текст 42">
            <a:extLst>
              <a:ext uri="{FF2B5EF4-FFF2-40B4-BE49-F238E27FC236}">
                <a16:creationId xmlns:a16="http://schemas.microsoft.com/office/drawing/2014/main" xmlns="" id="{3E3DC957-CC1E-F0C0-7AB3-297B706F08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6142" y="2835912"/>
            <a:ext cx="2779713" cy="3135313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ru-RU"/>
              <a:t>Основной текст</a:t>
            </a:r>
          </a:p>
        </p:txBody>
      </p:sp>
      <p:sp>
        <p:nvSpPr>
          <p:cNvPr id="45" name="Текст 42">
            <a:extLst>
              <a:ext uri="{FF2B5EF4-FFF2-40B4-BE49-F238E27FC236}">
                <a16:creationId xmlns:a16="http://schemas.microsoft.com/office/drawing/2014/main" xmlns="" id="{FA34A897-FA50-B6D6-AE78-1A211C17B1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6529" y="2835277"/>
            <a:ext cx="2779713" cy="3135313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pPr lvl="0"/>
            <a:r>
              <a:rPr lang="ru-RU"/>
              <a:t>Основной текст</a:t>
            </a:r>
          </a:p>
        </p:txBody>
      </p:sp>
      <p:sp>
        <p:nvSpPr>
          <p:cNvPr id="46" name="Текст 38">
            <a:extLst>
              <a:ext uri="{FF2B5EF4-FFF2-40B4-BE49-F238E27FC236}">
                <a16:creationId xmlns:a16="http://schemas.microsoft.com/office/drawing/2014/main" xmlns="" id="{EA9CC618-D838-4C88-3F03-3BC9600AB6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04433" y="1831163"/>
            <a:ext cx="2378375" cy="687981"/>
          </a:xfrm>
        </p:spPr>
        <p:txBody>
          <a:bodyPr>
            <a:no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Заголовок</a:t>
            </a:r>
          </a:p>
        </p:txBody>
      </p:sp>
      <p:sp>
        <p:nvSpPr>
          <p:cNvPr id="47" name="Текст 38">
            <a:extLst>
              <a:ext uri="{FF2B5EF4-FFF2-40B4-BE49-F238E27FC236}">
                <a16:creationId xmlns:a16="http://schemas.microsoft.com/office/drawing/2014/main" xmlns="" id="{1549DE3F-DF94-353D-DA99-8DF61761FE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67" y="1831163"/>
            <a:ext cx="2378375" cy="687981"/>
          </a:xfrm>
        </p:spPr>
        <p:txBody>
          <a:bodyPr>
            <a:no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Заголовок</a:t>
            </a:r>
          </a:p>
        </p:txBody>
      </p:sp>
      <p:sp>
        <p:nvSpPr>
          <p:cNvPr id="49" name="Рисунок 48">
            <a:extLst>
              <a:ext uri="{FF2B5EF4-FFF2-40B4-BE49-F238E27FC236}">
                <a16:creationId xmlns:a16="http://schemas.microsoft.com/office/drawing/2014/main" xmlns="" id="{EC4DBA75-6A2B-B3FC-74FC-4675F076E0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9751" y="1600200"/>
            <a:ext cx="687600" cy="687388"/>
          </a:xfrm>
          <a:prstGeom prst="ellipse">
            <a:avLst/>
          </a:prstGeom>
          <a:effectLst/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ru-RU"/>
              <a:t>Иконки</a:t>
            </a:r>
          </a:p>
        </p:txBody>
      </p:sp>
      <p:sp>
        <p:nvSpPr>
          <p:cNvPr id="50" name="Рисунок 48">
            <a:extLst>
              <a:ext uri="{FF2B5EF4-FFF2-40B4-BE49-F238E27FC236}">
                <a16:creationId xmlns:a16="http://schemas.microsoft.com/office/drawing/2014/main" xmlns="" id="{6F745D53-F062-86D4-DCD1-D72E817779F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11447" y="1600200"/>
            <a:ext cx="687600" cy="687388"/>
          </a:xfrm>
          <a:prstGeom prst="ellipse">
            <a:avLst/>
          </a:prstGeom>
          <a:effectLst/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ru-RU"/>
              <a:t>Иконки</a:t>
            </a:r>
          </a:p>
        </p:txBody>
      </p:sp>
      <p:sp>
        <p:nvSpPr>
          <p:cNvPr id="51" name="Рисунок 48">
            <a:extLst>
              <a:ext uri="{FF2B5EF4-FFF2-40B4-BE49-F238E27FC236}">
                <a16:creationId xmlns:a16="http://schemas.microsoft.com/office/drawing/2014/main" xmlns="" id="{85E9D1ED-A509-1636-CC48-D4C7F6EFC6E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16815" y="1600200"/>
            <a:ext cx="687600" cy="687388"/>
          </a:xfrm>
          <a:prstGeom prst="ellipse">
            <a:avLst/>
          </a:prstGeom>
          <a:effectLst/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ru-RU"/>
              <a:t>Иконки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30C1EED6-C057-4AC1-DB2E-F3798F8962BD}"/>
              </a:ext>
            </a:extLst>
          </p:cNvPr>
          <p:cNvCxnSpPr>
            <a:cxnSpLocks/>
          </p:cNvCxnSpPr>
          <p:nvPr userDrawn="1"/>
        </p:nvCxnSpPr>
        <p:spPr>
          <a:xfrm>
            <a:off x="9203103" y="359586"/>
            <a:ext cx="0" cy="929064"/>
          </a:xfrm>
          <a:prstGeom prst="line">
            <a:avLst/>
          </a:prstGeom>
          <a:ln w="38100">
            <a:solidFill>
              <a:srgbClr val="003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текст, логотип, Шрифт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E009BE6E-FD99-404B-DED7-10D91F7148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365" y="237204"/>
            <a:ext cx="1971435" cy="11619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493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09A88521-F488-989D-FFA3-A0C06CD00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773" r="241"/>
          <a:stretch/>
        </p:blipFill>
        <p:spPr>
          <a:xfrm>
            <a:off x="0" y="434032"/>
            <a:ext cx="6572250" cy="598993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B9E475B3-1076-1058-A4BB-9BC97CDECC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68946" y="5658605"/>
            <a:ext cx="3861420" cy="59068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A6DE143-81C4-5939-FE72-9A1ADD94EDBF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2271201" y="90057"/>
            <a:ext cx="382723" cy="1683966"/>
            <a:chOff x="9323109" y="1648691"/>
            <a:chExt cx="125691" cy="553039"/>
          </a:xfrm>
          <a:noFill/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B3939A39-9BEC-1E21-EEF4-DC9BD79578F1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5BF41C48-2742-E3AE-1AFE-3B5536E6E893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5DEE3CFD-1E26-F0E6-F8A0-2101065C4ADF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FE641A46-F193-84A0-814A-2296DABEF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728"/>
            <a:ext cx="4700016" cy="4407408"/>
          </a:xfrm>
        </p:spPr>
        <p:txBody>
          <a:bodyPr/>
          <a:lstStyle>
            <a:lvl1pPr algn="ctr">
              <a:lnSpc>
                <a:spcPct val="75000"/>
              </a:lnSpc>
              <a:defRPr b="0" spc="-150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10D768E5-FC97-AEDE-E10B-D52CFC4438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74536" y="1252538"/>
            <a:ext cx="4709160" cy="4405312"/>
          </a:xfrm>
        </p:spPr>
        <p:txBody>
          <a:bodyPr anchor="ctr">
            <a:normAutofit/>
          </a:bodyPr>
          <a:lstStyle>
            <a:lvl1pPr>
              <a:buSzPct val="100000"/>
              <a:defRPr sz="24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600"/>
            </a:lvl4pPr>
            <a:lvl5pPr>
              <a:buSzPct val="100000"/>
              <a:defRPr sz="16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1A68EFF5-024A-108B-EF96-9ECB9C96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E34BFD5-FBEF-90A7-2193-4A8C1571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65641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49FA9F8E-98FD-2BBB-7DD4-F23A9B14E5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-87" r="14201" b="28652"/>
          <a:stretch/>
        </p:blipFill>
        <p:spPr>
          <a:xfrm>
            <a:off x="2782066" y="2584302"/>
            <a:ext cx="9409934" cy="427369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258A02CD-F2ED-C094-2730-49C12A8E9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9946" t="63379"/>
          <a:stretch/>
        </p:blipFill>
        <p:spPr>
          <a:xfrm rot="16200000">
            <a:off x="-1049967" y="4478967"/>
            <a:ext cx="3429002" cy="132906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0E6DC10C-8C81-9429-D5F9-6EB7FC9D6D5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 rot="19771497">
            <a:off x="467993" y="462510"/>
            <a:ext cx="886462" cy="89108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DB1E7B1-038F-0F7F-FAE5-7F4CD3179FC8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2271201" y="90057"/>
            <a:ext cx="382723" cy="1683966"/>
            <a:chOff x="9323109" y="1648691"/>
            <a:chExt cx="125691" cy="553039"/>
          </a:xfrm>
          <a:noFill/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4F060834-B189-1F42-9165-B6210D7027E1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347E209A-E581-ABC3-A617-C901F28124A8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D26ABAF1-5A8D-4885-E604-3DC4031F8EDA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EF7CD-9866-E9C9-D330-E798E10E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31230"/>
            <a:ext cx="6102910" cy="3392424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sz="6600" b="0" spc="-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10E01B79-AB38-3928-E3CD-A01BAD76E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7310" y="914400"/>
            <a:ext cx="5174690" cy="5029200"/>
          </a:xfrm>
          <a:custGeom>
            <a:avLst/>
            <a:gdLst>
              <a:gd name="connsiteX0" fmla="*/ 2943117 w 5174690"/>
              <a:gd name="connsiteY0" fmla="*/ 4721708 h 5029200"/>
              <a:gd name="connsiteX1" fmla="*/ 3079613 w 5174690"/>
              <a:gd name="connsiteY1" fmla="*/ 5027316 h 5029200"/>
              <a:gd name="connsiteX2" fmla="*/ 3079104 w 5174690"/>
              <a:gd name="connsiteY2" fmla="*/ 5029200 h 5029200"/>
              <a:gd name="connsiteX3" fmla="*/ 2904204 w 5174690"/>
              <a:gd name="connsiteY3" fmla="*/ 5029200 h 5029200"/>
              <a:gd name="connsiteX4" fmla="*/ 2902189 w 5174690"/>
              <a:gd name="connsiteY4" fmla="*/ 5024558 h 5029200"/>
              <a:gd name="connsiteX5" fmla="*/ 2901680 w 5174690"/>
              <a:gd name="connsiteY5" fmla="*/ 4814386 h 5029200"/>
              <a:gd name="connsiteX6" fmla="*/ 2943117 w 5174690"/>
              <a:gd name="connsiteY6" fmla="*/ 4721709 h 5029200"/>
              <a:gd name="connsiteX7" fmla="*/ 3451054 w 5174690"/>
              <a:gd name="connsiteY7" fmla="*/ 4688626 h 5029200"/>
              <a:gd name="connsiteX8" fmla="*/ 3451054 w 5174690"/>
              <a:gd name="connsiteY8" fmla="*/ 4688627 h 5029200"/>
              <a:gd name="connsiteX9" fmla="*/ 3625607 w 5174690"/>
              <a:gd name="connsiteY9" fmla="*/ 5022679 h 5029200"/>
              <a:gd name="connsiteX10" fmla="*/ 3626249 w 5174690"/>
              <a:gd name="connsiteY10" fmla="*/ 5029200 h 5029200"/>
              <a:gd name="connsiteX11" fmla="*/ 3347120 w 5174690"/>
              <a:gd name="connsiteY11" fmla="*/ 5029200 h 5029200"/>
              <a:gd name="connsiteX12" fmla="*/ 3353384 w 5174690"/>
              <a:gd name="connsiteY12" fmla="*/ 4972507 h 5029200"/>
              <a:gd name="connsiteX13" fmla="*/ 3451054 w 5174690"/>
              <a:gd name="connsiteY13" fmla="*/ 4688626 h 5029200"/>
              <a:gd name="connsiteX14" fmla="*/ 3990968 w 5174690"/>
              <a:gd name="connsiteY14" fmla="*/ 4646841 h 5029200"/>
              <a:gd name="connsiteX15" fmla="*/ 4170532 w 5174690"/>
              <a:gd name="connsiteY15" fmla="*/ 4904347 h 5029200"/>
              <a:gd name="connsiteX16" fmla="*/ 4212143 w 5174690"/>
              <a:gd name="connsiteY16" fmla="*/ 5015399 h 5029200"/>
              <a:gd name="connsiteX17" fmla="*/ 4216245 w 5174690"/>
              <a:gd name="connsiteY17" fmla="*/ 5029200 h 5029200"/>
              <a:gd name="connsiteX18" fmla="*/ 3915646 w 5174690"/>
              <a:gd name="connsiteY18" fmla="*/ 5029200 h 5029200"/>
              <a:gd name="connsiteX19" fmla="*/ 3916189 w 5174690"/>
              <a:gd name="connsiteY19" fmla="*/ 5018849 h 5029200"/>
              <a:gd name="connsiteX20" fmla="*/ 3969494 w 5174690"/>
              <a:gd name="connsiteY20" fmla="*/ 4720136 h 5029200"/>
              <a:gd name="connsiteX21" fmla="*/ 3990968 w 5174690"/>
              <a:gd name="connsiteY21" fmla="*/ 4646841 h 5029200"/>
              <a:gd name="connsiteX22" fmla="*/ 3197824 w 5174690"/>
              <a:gd name="connsiteY22" fmla="*/ 4577819 h 5029200"/>
              <a:gd name="connsiteX23" fmla="*/ 3430074 w 5174690"/>
              <a:gd name="connsiteY23" fmla="*/ 4669633 h 5029200"/>
              <a:gd name="connsiteX24" fmla="*/ 3437374 w 5174690"/>
              <a:gd name="connsiteY24" fmla="*/ 4675993 h 5029200"/>
              <a:gd name="connsiteX25" fmla="*/ 3335260 w 5174690"/>
              <a:gd name="connsiteY25" fmla="*/ 4968601 h 5029200"/>
              <a:gd name="connsiteX26" fmla="*/ 3328513 w 5174690"/>
              <a:gd name="connsiteY26" fmla="*/ 5029200 h 5029200"/>
              <a:gd name="connsiteX27" fmla="*/ 3097930 w 5174690"/>
              <a:gd name="connsiteY27" fmla="*/ 5029200 h 5029200"/>
              <a:gd name="connsiteX28" fmla="*/ 3101937 w 5174690"/>
              <a:gd name="connsiteY28" fmla="*/ 4977688 h 5029200"/>
              <a:gd name="connsiteX29" fmla="*/ 2953497 w 5174690"/>
              <a:gd name="connsiteY29" fmla="*/ 4706342 h 5029200"/>
              <a:gd name="connsiteX30" fmla="*/ 3055700 w 5174690"/>
              <a:gd name="connsiteY30" fmla="*/ 4616217 h 5029200"/>
              <a:gd name="connsiteX31" fmla="*/ 3197824 w 5174690"/>
              <a:gd name="connsiteY31" fmla="*/ 4577819 h 5029200"/>
              <a:gd name="connsiteX32" fmla="*/ 3723348 w 5174690"/>
              <a:gd name="connsiteY32" fmla="*/ 4517995 h 5029200"/>
              <a:gd name="connsiteX33" fmla="*/ 3975914 w 5174690"/>
              <a:gd name="connsiteY33" fmla="*/ 4633226 h 5029200"/>
              <a:gd name="connsiteX34" fmla="*/ 3951552 w 5174690"/>
              <a:gd name="connsiteY34" fmla="*/ 4715386 h 5029200"/>
              <a:gd name="connsiteX35" fmla="*/ 3897714 w 5174690"/>
              <a:gd name="connsiteY35" fmla="*/ 5017113 h 5029200"/>
              <a:gd name="connsiteX36" fmla="*/ 3897080 w 5174690"/>
              <a:gd name="connsiteY36" fmla="*/ 5029200 h 5029200"/>
              <a:gd name="connsiteX37" fmla="*/ 3645754 w 5174690"/>
              <a:gd name="connsiteY37" fmla="*/ 5029200 h 5029200"/>
              <a:gd name="connsiteX38" fmla="*/ 3644765 w 5174690"/>
              <a:gd name="connsiteY38" fmla="*/ 5018769 h 5029200"/>
              <a:gd name="connsiteX39" fmla="*/ 3461103 w 5174690"/>
              <a:gd name="connsiteY39" fmla="*/ 4672542 h 5029200"/>
              <a:gd name="connsiteX40" fmla="*/ 3723348 w 5174690"/>
              <a:gd name="connsiteY40" fmla="*/ 4517995 h 5029200"/>
              <a:gd name="connsiteX41" fmla="*/ 4638335 w 5174690"/>
              <a:gd name="connsiteY41" fmla="*/ 4395742 h 5029200"/>
              <a:gd name="connsiteX42" fmla="*/ 4672925 w 5174690"/>
              <a:gd name="connsiteY42" fmla="*/ 4427719 h 5029200"/>
              <a:gd name="connsiteX43" fmla="*/ 4979312 w 5174690"/>
              <a:gd name="connsiteY43" fmla="*/ 4996983 h 5029200"/>
              <a:gd name="connsiteX44" fmla="*/ 4983878 w 5174690"/>
              <a:gd name="connsiteY44" fmla="*/ 5029200 h 5029200"/>
              <a:gd name="connsiteX45" fmla="*/ 4475711 w 5174690"/>
              <a:gd name="connsiteY45" fmla="*/ 5029200 h 5029200"/>
              <a:gd name="connsiteX46" fmla="*/ 4480686 w 5174690"/>
              <a:gd name="connsiteY46" fmla="*/ 4945889 h 5029200"/>
              <a:gd name="connsiteX47" fmla="*/ 4548743 w 5174690"/>
              <a:gd name="connsiteY47" fmla="*/ 4612499 h 5029200"/>
              <a:gd name="connsiteX48" fmla="*/ 4638335 w 5174690"/>
              <a:gd name="connsiteY48" fmla="*/ 4395742 h 5029200"/>
              <a:gd name="connsiteX49" fmla="*/ 4389937 w 5174690"/>
              <a:gd name="connsiteY49" fmla="*/ 4279727 h 5029200"/>
              <a:gd name="connsiteX50" fmla="*/ 4623965 w 5174690"/>
              <a:gd name="connsiteY50" fmla="*/ 4383552 h 5029200"/>
              <a:gd name="connsiteX51" fmla="*/ 4530998 w 5174690"/>
              <a:gd name="connsiteY51" fmla="*/ 4607079 h 5029200"/>
              <a:gd name="connsiteX52" fmla="*/ 4462154 w 5174690"/>
              <a:gd name="connsiteY52" fmla="*/ 4944806 h 5029200"/>
              <a:gd name="connsiteX53" fmla="*/ 4457162 w 5174690"/>
              <a:gd name="connsiteY53" fmla="*/ 5029200 h 5029200"/>
              <a:gd name="connsiteX54" fmla="*/ 4235596 w 5174690"/>
              <a:gd name="connsiteY54" fmla="*/ 5029200 h 5029200"/>
              <a:gd name="connsiteX55" fmla="*/ 4229740 w 5174690"/>
              <a:gd name="connsiteY55" fmla="*/ 5009496 h 5029200"/>
              <a:gd name="connsiteX56" fmla="*/ 4187676 w 5174690"/>
              <a:gd name="connsiteY56" fmla="*/ 4897234 h 5029200"/>
              <a:gd name="connsiteX57" fmla="*/ 3997801 w 5174690"/>
              <a:gd name="connsiteY57" fmla="*/ 4626507 h 5029200"/>
              <a:gd name="connsiteX58" fmla="*/ 4107360 w 5174690"/>
              <a:gd name="connsiteY58" fmla="*/ 4420917 h 5029200"/>
              <a:gd name="connsiteX59" fmla="*/ 4389937 w 5174690"/>
              <a:gd name="connsiteY59" fmla="*/ 4279727 h 5029200"/>
              <a:gd name="connsiteX60" fmla="*/ 4995684 w 5174690"/>
              <a:gd name="connsiteY60" fmla="*/ 4175049 h 5029200"/>
              <a:gd name="connsiteX61" fmla="*/ 5147413 w 5174690"/>
              <a:gd name="connsiteY61" fmla="*/ 4222048 h 5029200"/>
              <a:gd name="connsiteX62" fmla="*/ 5174690 w 5174690"/>
              <a:gd name="connsiteY62" fmla="*/ 4239888 h 5029200"/>
              <a:gd name="connsiteX63" fmla="*/ 5174690 w 5174690"/>
              <a:gd name="connsiteY63" fmla="*/ 5029200 h 5029200"/>
              <a:gd name="connsiteX64" fmla="*/ 5002569 w 5174690"/>
              <a:gd name="connsiteY64" fmla="*/ 5029200 h 5029200"/>
              <a:gd name="connsiteX65" fmla="*/ 4997490 w 5174690"/>
              <a:gd name="connsiteY65" fmla="*/ 4993368 h 5029200"/>
              <a:gd name="connsiteX66" fmla="*/ 4685905 w 5174690"/>
              <a:gd name="connsiteY66" fmla="*/ 4414442 h 5029200"/>
              <a:gd name="connsiteX67" fmla="*/ 4648059 w 5174690"/>
              <a:gd name="connsiteY67" fmla="*/ 4379610 h 5029200"/>
              <a:gd name="connsiteX68" fmla="*/ 4682373 w 5174690"/>
              <a:gd name="connsiteY68" fmla="*/ 4330383 h 5029200"/>
              <a:gd name="connsiteX69" fmla="*/ 4940867 w 5174690"/>
              <a:gd name="connsiteY69" fmla="*/ 4175421 h 5029200"/>
              <a:gd name="connsiteX70" fmla="*/ 4995684 w 5174690"/>
              <a:gd name="connsiteY70" fmla="*/ 4175049 h 5029200"/>
              <a:gd name="connsiteX71" fmla="*/ 0 w 5174690"/>
              <a:gd name="connsiteY71" fmla="*/ 0 h 5029200"/>
              <a:gd name="connsiteX72" fmla="*/ 5174690 w 5174690"/>
              <a:gd name="connsiteY72" fmla="*/ 0 h 5029200"/>
              <a:gd name="connsiteX73" fmla="*/ 5174690 w 5174690"/>
              <a:gd name="connsiteY73" fmla="*/ 4217927 h 5029200"/>
              <a:gd name="connsiteX74" fmla="*/ 5154671 w 5174690"/>
              <a:gd name="connsiteY74" fmla="*/ 4204898 h 5029200"/>
              <a:gd name="connsiteX75" fmla="*/ 4939082 w 5174690"/>
              <a:gd name="connsiteY75" fmla="*/ 4156954 h 5029200"/>
              <a:gd name="connsiteX76" fmla="*/ 4667745 w 5174690"/>
              <a:gd name="connsiteY76" fmla="*/ 4318952 h 5029200"/>
              <a:gd name="connsiteX77" fmla="*/ 4633707 w 5174690"/>
              <a:gd name="connsiteY77" fmla="*/ 4367551 h 5029200"/>
              <a:gd name="connsiteX78" fmla="*/ 4390707 w 5174690"/>
              <a:gd name="connsiteY78" fmla="*/ 4261184 h 5029200"/>
              <a:gd name="connsiteX79" fmla="*/ 4093020 w 5174690"/>
              <a:gd name="connsiteY79" fmla="*/ 4409134 h 5029200"/>
              <a:gd name="connsiteX80" fmla="*/ 3982774 w 5174690"/>
              <a:gd name="connsiteY80" fmla="*/ 4613271 h 5029200"/>
              <a:gd name="connsiteX81" fmla="*/ 3724036 w 5174690"/>
              <a:gd name="connsiteY81" fmla="*/ 4499449 h 5029200"/>
              <a:gd name="connsiteX82" fmla="*/ 3447438 w 5174690"/>
              <a:gd name="connsiteY82" fmla="*/ 4660113 h 5029200"/>
              <a:gd name="connsiteX83" fmla="*/ 3442131 w 5174690"/>
              <a:gd name="connsiteY83" fmla="*/ 4655524 h 5029200"/>
              <a:gd name="connsiteX84" fmla="*/ 3047025 w 5174690"/>
              <a:gd name="connsiteY84" fmla="*/ 4599813 h 5029200"/>
              <a:gd name="connsiteX85" fmla="*/ 2937384 w 5174690"/>
              <a:gd name="connsiteY85" fmla="*/ 4696949 h 5029200"/>
              <a:gd name="connsiteX86" fmla="*/ 2916762 w 5174690"/>
              <a:gd name="connsiteY86" fmla="*/ 4686924 h 5029200"/>
              <a:gd name="connsiteX87" fmla="*/ 2513325 w 5174690"/>
              <a:gd name="connsiteY87" fmla="*/ 4834397 h 5029200"/>
              <a:gd name="connsiteX88" fmla="*/ 2517532 w 5174690"/>
              <a:gd name="connsiteY88" fmla="*/ 4846827 h 5029200"/>
              <a:gd name="connsiteX89" fmla="*/ 2529974 w 5174690"/>
              <a:gd name="connsiteY89" fmla="*/ 4842623 h 5029200"/>
              <a:gd name="connsiteX90" fmla="*/ 2909352 w 5174690"/>
              <a:gd name="connsiteY90" fmla="*/ 4703937 h 5029200"/>
              <a:gd name="connsiteX91" fmla="*/ 2927004 w 5174690"/>
              <a:gd name="connsiteY91" fmla="*/ 4712439 h 5029200"/>
              <a:gd name="connsiteX92" fmla="*/ 2883849 w 5174690"/>
              <a:gd name="connsiteY92" fmla="*/ 4809204 h 5029200"/>
              <a:gd name="connsiteX93" fmla="*/ 2869914 w 5174690"/>
              <a:gd name="connsiteY93" fmla="*/ 4958788 h 5029200"/>
              <a:gd name="connsiteX94" fmla="*/ 2884319 w 5174690"/>
              <a:gd name="connsiteY94" fmla="*/ 5029200 h 5029200"/>
              <a:gd name="connsiteX95" fmla="*/ 0 w 5174690"/>
              <a:gd name="connsiteY95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174690" h="5029200">
                <a:moveTo>
                  <a:pt x="2943117" y="4721708"/>
                </a:moveTo>
                <a:cubicBezTo>
                  <a:pt x="3043023" y="4784014"/>
                  <a:pt x="3099288" y="4911370"/>
                  <a:pt x="3079613" y="5027316"/>
                </a:cubicBezTo>
                <a:lnTo>
                  <a:pt x="3079104" y="5029200"/>
                </a:lnTo>
                <a:lnTo>
                  <a:pt x="2904204" y="5029200"/>
                </a:lnTo>
                <a:lnTo>
                  <a:pt x="2902189" y="5024558"/>
                </a:lnTo>
                <a:cubicBezTo>
                  <a:pt x="2881630" y="4958856"/>
                  <a:pt x="2881099" y="4885214"/>
                  <a:pt x="2901680" y="4814386"/>
                </a:cubicBezTo>
                <a:cubicBezTo>
                  <a:pt x="2911483" y="4780582"/>
                  <a:pt x="2925492" y="4749448"/>
                  <a:pt x="2943117" y="4721709"/>
                </a:cubicBezTo>
                <a:close/>
                <a:moveTo>
                  <a:pt x="3451054" y="4688626"/>
                </a:moveTo>
                <a:lnTo>
                  <a:pt x="3451054" y="4688627"/>
                </a:lnTo>
                <a:cubicBezTo>
                  <a:pt x="3542435" y="4776169"/>
                  <a:pt x="3605134" y="4901233"/>
                  <a:pt x="3625607" y="5022679"/>
                </a:cubicBezTo>
                <a:lnTo>
                  <a:pt x="3626249" y="5029200"/>
                </a:lnTo>
                <a:lnTo>
                  <a:pt x="3347120" y="5029200"/>
                </a:lnTo>
                <a:lnTo>
                  <a:pt x="3353384" y="4972507"/>
                </a:lnTo>
                <a:cubicBezTo>
                  <a:pt x="3368916" y="4876244"/>
                  <a:pt x="3400581" y="4772608"/>
                  <a:pt x="3451054" y="4688626"/>
                </a:cubicBezTo>
                <a:close/>
                <a:moveTo>
                  <a:pt x="3990968" y="4646841"/>
                </a:moveTo>
                <a:cubicBezTo>
                  <a:pt x="4069030" y="4719618"/>
                  <a:pt x="4132972" y="4813866"/>
                  <a:pt x="4170532" y="4904347"/>
                </a:cubicBezTo>
                <a:cubicBezTo>
                  <a:pt x="4185703" y="4940909"/>
                  <a:pt x="4199579" y="4977948"/>
                  <a:pt x="4212143" y="5015399"/>
                </a:cubicBezTo>
                <a:lnTo>
                  <a:pt x="4216245" y="5029200"/>
                </a:lnTo>
                <a:lnTo>
                  <a:pt x="3915646" y="5029200"/>
                </a:lnTo>
                <a:lnTo>
                  <a:pt x="3916189" y="5018849"/>
                </a:lnTo>
                <a:cubicBezTo>
                  <a:pt x="3925651" y="4918262"/>
                  <a:pt x="3943441" y="4818456"/>
                  <a:pt x="3969494" y="4720136"/>
                </a:cubicBezTo>
                <a:cubicBezTo>
                  <a:pt x="3976368" y="4694197"/>
                  <a:pt x="3983503" y="4669809"/>
                  <a:pt x="3990968" y="4646841"/>
                </a:cubicBezTo>
                <a:close/>
                <a:moveTo>
                  <a:pt x="3197824" y="4577819"/>
                </a:moveTo>
                <a:cubicBezTo>
                  <a:pt x="3277398" y="4576132"/>
                  <a:pt x="3356805" y="4607019"/>
                  <a:pt x="3430074" y="4669633"/>
                </a:cubicBezTo>
                <a:cubicBezTo>
                  <a:pt x="3432521" y="4671728"/>
                  <a:pt x="3434954" y="4673846"/>
                  <a:pt x="3437374" y="4675993"/>
                </a:cubicBezTo>
                <a:cubicBezTo>
                  <a:pt x="3384540" y="4762609"/>
                  <a:pt x="3351442" y="4869399"/>
                  <a:pt x="3335260" y="4968601"/>
                </a:cubicBezTo>
                <a:lnTo>
                  <a:pt x="3328513" y="5029200"/>
                </a:lnTo>
                <a:lnTo>
                  <a:pt x="3097930" y="5029200"/>
                </a:lnTo>
                <a:lnTo>
                  <a:pt x="3101937" y="4977688"/>
                </a:lnTo>
                <a:cubicBezTo>
                  <a:pt x="3100774" y="4870707"/>
                  <a:pt x="3044141" y="4763307"/>
                  <a:pt x="2953497" y="4706342"/>
                </a:cubicBezTo>
                <a:cubicBezTo>
                  <a:pt x="2980828" y="4668278"/>
                  <a:pt x="3015446" y="4637525"/>
                  <a:pt x="3055700" y="4616217"/>
                </a:cubicBezTo>
                <a:cubicBezTo>
                  <a:pt x="3102275" y="4591569"/>
                  <a:pt x="3150080" y="4578831"/>
                  <a:pt x="3197824" y="4577819"/>
                </a:cubicBezTo>
                <a:close/>
                <a:moveTo>
                  <a:pt x="3723348" y="4517995"/>
                </a:moveTo>
                <a:cubicBezTo>
                  <a:pt x="3812546" y="4521304"/>
                  <a:pt x="3900217" y="4566889"/>
                  <a:pt x="3975914" y="4633226"/>
                </a:cubicBezTo>
                <a:cubicBezTo>
                  <a:pt x="3967390" y="4658823"/>
                  <a:pt x="3959306" y="4686138"/>
                  <a:pt x="3951552" y="4715386"/>
                </a:cubicBezTo>
                <a:cubicBezTo>
                  <a:pt x="3925238" y="4814699"/>
                  <a:pt x="3907270" y="4915511"/>
                  <a:pt x="3897714" y="5017113"/>
                </a:cubicBezTo>
                <a:lnTo>
                  <a:pt x="3897080" y="5029200"/>
                </a:lnTo>
                <a:lnTo>
                  <a:pt x="3645754" y="5029200"/>
                </a:lnTo>
                <a:lnTo>
                  <a:pt x="3644765" y="5018769"/>
                </a:lnTo>
                <a:cubicBezTo>
                  <a:pt x="3623808" y="4892594"/>
                  <a:pt x="3558234" y="4763871"/>
                  <a:pt x="3461103" y="4672542"/>
                </a:cubicBezTo>
                <a:cubicBezTo>
                  <a:pt x="3522021" y="4578957"/>
                  <a:pt x="3607933" y="4513815"/>
                  <a:pt x="3723348" y="4517995"/>
                </a:cubicBezTo>
                <a:close/>
                <a:moveTo>
                  <a:pt x="4638335" y="4395742"/>
                </a:moveTo>
                <a:cubicBezTo>
                  <a:pt x="4649841" y="4405763"/>
                  <a:pt x="4661371" y="4416416"/>
                  <a:pt x="4672925" y="4427719"/>
                </a:cubicBezTo>
                <a:cubicBezTo>
                  <a:pt x="4830029" y="4581371"/>
                  <a:pt x="4935983" y="4782819"/>
                  <a:pt x="4979312" y="4996983"/>
                </a:cubicBezTo>
                <a:lnTo>
                  <a:pt x="4983878" y="5029200"/>
                </a:lnTo>
                <a:lnTo>
                  <a:pt x="4475711" y="5029200"/>
                </a:lnTo>
                <a:lnTo>
                  <a:pt x="4480686" y="4945889"/>
                </a:lnTo>
                <a:cubicBezTo>
                  <a:pt x="4491091" y="4838745"/>
                  <a:pt x="4513788" y="4727073"/>
                  <a:pt x="4548743" y="4612499"/>
                </a:cubicBezTo>
                <a:cubicBezTo>
                  <a:pt x="4568542" y="4547615"/>
                  <a:pt x="4595753" y="4468777"/>
                  <a:pt x="4638335" y="4395742"/>
                </a:cubicBezTo>
                <a:close/>
                <a:moveTo>
                  <a:pt x="4389937" y="4279727"/>
                </a:moveTo>
                <a:cubicBezTo>
                  <a:pt x="4465731" y="4282884"/>
                  <a:pt x="4544247" y="4317758"/>
                  <a:pt x="4623965" y="4383552"/>
                </a:cubicBezTo>
                <a:cubicBezTo>
                  <a:pt x="4579497" y="4458972"/>
                  <a:pt x="4551369" y="4540313"/>
                  <a:pt x="4530998" y="4607079"/>
                </a:cubicBezTo>
                <a:cubicBezTo>
                  <a:pt x="4495603" y="4723079"/>
                  <a:pt x="4472644" y="4836204"/>
                  <a:pt x="4462154" y="4944806"/>
                </a:cubicBezTo>
                <a:lnTo>
                  <a:pt x="4457162" y="5029200"/>
                </a:lnTo>
                <a:lnTo>
                  <a:pt x="4235596" y="5029200"/>
                </a:lnTo>
                <a:lnTo>
                  <a:pt x="4229740" y="5009496"/>
                </a:lnTo>
                <a:cubicBezTo>
                  <a:pt x="4217039" y="4971638"/>
                  <a:pt x="4203012" y="4934194"/>
                  <a:pt x="4187676" y="4897234"/>
                </a:cubicBezTo>
                <a:cubicBezTo>
                  <a:pt x="4147353" y="4800078"/>
                  <a:pt x="4080152" y="4701342"/>
                  <a:pt x="3997801" y="4626507"/>
                </a:cubicBezTo>
                <a:cubicBezTo>
                  <a:pt x="4027538" y="4540734"/>
                  <a:pt x="4062609" y="4475335"/>
                  <a:pt x="4107360" y="4420917"/>
                </a:cubicBezTo>
                <a:cubicBezTo>
                  <a:pt x="4183538" y="4328313"/>
                  <a:pt x="4289288" y="4275496"/>
                  <a:pt x="4389937" y="4279727"/>
                </a:cubicBezTo>
                <a:close/>
                <a:moveTo>
                  <a:pt x="4995684" y="4175049"/>
                </a:moveTo>
                <a:cubicBezTo>
                  <a:pt x="5049624" y="4179417"/>
                  <a:pt x="5100751" y="4197274"/>
                  <a:pt x="5147413" y="4222048"/>
                </a:cubicBezTo>
                <a:lnTo>
                  <a:pt x="5174690" y="4239888"/>
                </a:lnTo>
                <a:lnTo>
                  <a:pt x="5174690" y="5029200"/>
                </a:lnTo>
                <a:lnTo>
                  <a:pt x="5002569" y="5029200"/>
                </a:lnTo>
                <a:lnTo>
                  <a:pt x="4997490" y="4993368"/>
                </a:lnTo>
                <a:cubicBezTo>
                  <a:pt x="4953427" y="4775570"/>
                  <a:pt x="4845676" y="4570703"/>
                  <a:pt x="4685905" y="4414442"/>
                </a:cubicBezTo>
                <a:cubicBezTo>
                  <a:pt x="4673280" y="4402094"/>
                  <a:pt x="4660661" y="4390482"/>
                  <a:pt x="4648059" y="4379610"/>
                </a:cubicBezTo>
                <a:cubicBezTo>
                  <a:pt x="4658585" y="4362715"/>
                  <a:pt x="4669990" y="4346221"/>
                  <a:pt x="4682373" y="4330383"/>
                </a:cubicBezTo>
                <a:cubicBezTo>
                  <a:pt x="4752238" y="4241006"/>
                  <a:pt x="4846452" y="4184528"/>
                  <a:pt x="4940867" y="4175421"/>
                </a:cubicBezTo>
                <a:cubicBezTo>
                  <a:pt x="4959411" y="4173636"/>
                  <a:pt x="4977703" y="4173593"/>
                  <a:pt x="4995684" y="4175049"/>
                </a:cubicBezTo>
                <a:close/>
                <a:moveTo>
                  <a:pt x="0" y="0"/>
                </a:moveTo>
                <a:lnTo>
                  <a:pt x="5174690" y="0"/>
                </a:lnTo>
                <a:lnTo>
                  <a:pt x="5174690" y="4217927"/>
                </a:lnTo>
                <a:lnTo>
                  <a:pt x="5154671" y="4204898"/>
                </a:lnTo>
                <a:cubicBezTo>
                  <a:pt x="5089991" y="4170801"/>
                  <a:pt x="5016830" y="4149442"/>
                  <a:pt x="4939082" y="4156954"/>
                </a:cubicBezTo>
                <a:cubicBezTo>
                  <a:pt x="4839626" y="4166542"/>
                  <a:pt x="4740728" y="4225590"/>
                  <a:pt x="4667745" y="4318952"/>
                </a:cubicBezTo>
                <a:cubicBezTo>
                  <a:pt x="4655491" y="4334632"/>
                  <a:pt x="4644175" y="4350909"/>
                  <a:pt x="4633707" y="4367551"/>
                </a:cubicBezTo>
                <a:cubicBezTo>
                  <a:pt x="4551471" y="4300209"/>
                  <a:pt x="4469951" y="4264488"/>
                  <a:pt x="4390707" y="4261184"/>
                </a:cubicBezTo>
                <a:cubicBezTo>
                  <a:pt x="4284105" y="4256842"/>
                  <a:pt x="4172869" y="4312054"/>
                  <a:pt x="4093020" y="4409134"/>
                </a:cubicBezTo>
                <a:cubicBezTo>
                  <a:pt x="4048105" y="4463764"/>
                  <a:pt x="4012718" y="4528840"/>
                  <a:pt x="3982774" y="4613271"/>
                </a:cubicBezTo>
                <a:cubicBezTo>
                  <a:pt x="3905620" y="4547373"/>
                  <a:pt x="3816368" y="4502876"/>
                  <a:pt x="3724036" y="4499449"/>
                </a:cubicBezTo>
                <a:cubicBezTo>
                  <a:pt x="3602062" y="4494873"/>
                  <a:pt x="3511449" y="4562849"/>
                  <a:pt x="3447438" y="4660113"/>
                </a:cubicBezTo>
                <a:cubicBezTo>
                  <a:pt x="3445678" y="4658570"/>
                  <a:pt x="3443918" y="4657043"/>
                  <a:pt x="3442131" y="4655524"/>
                </a:cubicBezTo>
                <a:cubicBezTo>
                  <a:pt x="3318742" y="4550066"/>
                  <a:pt x="3178415" y="4530277"/>
                  <a:pt x="3047025" y="4599813"/>
                </a:cubicBezTo>
                <a:cubicBezTo>
                  <a:pt x="3003677" y="4622754"/>
                  <a:pt x="2966530" y="4655914"/>
                  <a:pt x="2937384" y="4696949"/>
                </a:cubicBezTo>
                <a:cubicBezTo>
                  <a:pt x="2930675" y="4693331"/>
                  <a:pt x="2923801" y="4689984"/>
                  <a:pt x="2916762" y="4686924"/>
                </a:cubicBezTo>
                <a:cubicBezTo>
                  <a:pt x="2771926" y="4623858"/>
                  <a:pt x="2583385" y="4692793"/>
                  <a:pt x="2513325" y="4834397"/>
                </a:cubicBezTo>
                <a:cubicBezTo>
                  <a:pt x="2511056" y="4838990"/>
                  <a:pt x="2512940" y="4844555"/>
                  <a:pt x="2517532" y="4846827"/>
                </a:cubicBezTo>
                <a:cubicBezTo>
                  <a:pt x="2522151" y="4849107"/>
                  <a:pt x="2527705" y="4847217"/>
                  <a:pt x="2529974" y="4842623"/>
                </a:cubicBezTo>
                <a:cubicBezTo>
                  <a:pt x="2595827" y="4709473"/>
                  <a:pt x="2773122" y="4644660"/>
                  <a:pt x="2909352" y="4703937"/>
                </a:cubicBezTo>
                <a:cubicBezTo>
                  <a:pt x="2915373" y="4706555"/>
                  <a:pt x="2921244" y="4709388"/>
                  <a:pt x="2927004" y="4712439"/>
                </a:cubicBezTo>
                <a:cubicBezTo>
                  <a:pt x="2908664" y="4741468"/>
                  <a:pt x="2894091" y="4773968"/>
                  <a:pt x="2883849" y="4809204"/>
                </a:cubicBezTo>
                <a:cubicBezTo>
                  <a:pt x="2869428" y="4858822"/>
                  <a:pt x="2864898" y="4909802"/>
                  <a:pt x="2869914" y="4958788"/>
                </a:cubicBezTo>
                <a:lnTo>
                  <a:pt x="2884319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8BD56E58-153D-AEE0-2645-21D4EC0DEE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0449" b="7851"/>
          <a:stretch/>
        </p:blipFill>
        <p:spPr>
          <a:xfrm flipH="1">
            <a:off x="9392194" y="4932371"/>
            <a:ext cx="2799804" cy="19256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43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xmlns="" id="{D7661879-8BB2-9B44-4808-D084A3E19D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982" t="53800" r="241"/>
          <a:stretch/>
        </p:blipFill>
        <p:spPr>
          <a:xfrm>
            <a:off x="-2" y="-3"/>
            <a:ext cx="10274547" cy="2767326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xmlns="" id="{3A761252-C913-3CF7-AC34-67059E476E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32372" r="50000"/>
          <a:stretch/>
        </p:blipFill>
        <p:spPr>
          <a:xfrm rot="16200000">
            <a:off x="275258" y="-275261"/>
            <a:ext cx="1903857" cy="245437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xmlns="" id="{1A3A9AD9-6503-8C71-1BB3-20AB9DBC2B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50000" b="50000"/>
          <a:stretch/>
        </p:blipFill>
        <p:spPr>
          <a:xfrm rot="16200000">
            <a:off x="9960598" y="4626595"/>
            <a:ext cx="2231404" cy="223140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F7B7F959-FCEF-9706-A9E0-63891438D121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5072738" y="90057"/>
            <a:ext cx="382723" cy="1683966"/>
            <a:chOff x="9323109" y="1648691"/>
            <a:chExt cx="125691" cy="553039"/>
          </a:xfrm>
          <a:noFill/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AA201636-46DA-EE86-725B-0BF079486FB9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956C4DEA-53F9-0603-0348-B4F6B47DE2DD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C12A50A7-615B-3BE0-58E7-198D6EED0F24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EF7CD-9866-E9C9-D330-E798E10E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399"/>
            <a:ext cx="6102910" cy="4383157"/>
          </a:xfrm>
        </p:spPr>
        <p:txBody>
          <a:bodyPr anchor="b">
            <a:noAutofit/>
          </a:bodyPr>
          <a:lstStyle>
            <a:lvl1pPr>
              <a:lnSpc>
                <a:spcPct val="75000"/>
              </a:lnSpc>
              <a:defRPr sz="6600" b="0" spc="-3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EA0C2778-BEA2-369E-CDA8-B2AB336FD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2813" y="5297555"/>
            <a:ext cx="6102910" cy="78320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xmlns="" id="{7951085B-C05B-94B5-00F9-5ACF3BD1DA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7310" y="914400"/>
            <a:ext cx="4261104" cy="5029200"/>
          </a:xfrm>
          <a:custGeom>
            <a:avLst/>
            <a:gdLst>
              <a:gd name="connsiteX0" fmla="*/ 0 w 4261104"/>
              <a:gd name="connsiteY0" fmla="*/ 0 h 5029200"/>
              <a:gd name="connsiteX1" fmla="*/ 3852143 w 4261104"/>
              <a:gd name="connsiteY1" fmla="*/ 0 h 5029200"/>
              <a:gd name="connsiteX2" fmla="*/ 3852875 w 4261104"/>
              <a:gd name="connsiteY2" fmla="*/ 101127 h 5029200"/>
              <a:gd name="connsiteX3" fmla="*/ 4184916 w 4261104"/>
              <a:gd name="connsiteY3" fmla="*/ 39423 h 5029200"/>
              <a:gd name="connsiteX4" fmla="*/ 3969744 w 4261104"/>
              <a:gd name="connsiteY4" fmla="*/ 299730 h 5029200"/>
              <a:gd name="connsiteX5" fmla="*/ 4150951 w 4261104"/>
              <a:gd name="connsiteY5" fmla="*/ 402084 h 5029200"/>
              <a:gd name="connsiteX6" fmla="*/ 4261104 w 4261104"/>
              <a:gd name="connsiteY6" fmla="*/ 92674 h 5029200"/>
              <a:gd name="connsiteX7" fmla="*/ 4261104 w 4261104"/>
              <a:gd name="connsiteY7" fmla="*/ 5029200 h 5029200"/>
              <a:gd name="connsiteX8" fmla="*/ 0 w 4261104"/>
              <a:gd name="connsiteY8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61104" h="5029200">
                <a:moveTo>
                  <a:pt x="0" y="0"/>
                </a:moveTo>
                <a:lnTo>
                  <a:pt x="3852143" y="0"/>
                </a:lnTo>
                <a:lnTo>
                  <a:pt x="3852875" y="101127"/>
                </a:lnTo>
                <a:lnTo>
                  <a:pt x="4184916" y="39423"/>
                </a:lnTo>
                <a:lnTo>
                  <a:pt x="3969744" y="299730"/>
                </a:lnTo>
                <a:lnTo>
                  <a:pt x="4150951" y="402084"/>
                </a:lnTo>
                <a:lnTo>
                  <a:pt x="4261104" y="92674"/>
                </a:lnTo>
                <a:lnTo>
                  <a:pt x="4261104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xmlns="" id="{D9C46807-5F41-58D6-4A0F-B7AC1A2262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 rot="19771497">
            <a:off x="10837544" y="462510"/>
            <a:ext cx="886462" cy="891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927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366E7817-DF3F-FBA3-F4C1-AA92EB3A2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773" r="241" b="50000"/>
          <a:stretch/>
        </p:blipFill>
        <p:spPr>
          <a:xfrm>
            <a:off x="0" y="3863032"/>
            <a:ext cx="6572250" cy="299496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8B005916-4F59-E6F9-7EC1-FF31F06CF7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68946" y="5658605"/>
            <a:ext cx="3861420" cy="59068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DDD799FC-11D8-7490-1150-C6644CA1D5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 rot="19771497">
            <a:off x="467993" y="462510"/>
            <a:ext cx="886462" cy="8910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FE641A46-F193-84A0-814A-2296DABEF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1252728"/>
            <a:ext cx="4700016" cy="4407408"/>
          </a:xfrm>
        </p:spPr>
        <p:txBody>
          <a:bodyPr/>
          <a:lstStyle>
            <a:lvl1pPr algn="ctr">
              <a:lnSpc>
                <a:spcPct val="75000"/>
              </a:lnSpc>
              <a:defRPr b="0" spc="-150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20" name="Text Placeholder 44">
            <a:extLst>
              <a:ext uri="{FF2B5EF4-FFF2-40B4-BE49-F238E27FC236}">
                <a16:creationId xmlns:a16="http://schemas.microsoft.com/office/drawing/2014/main" xmlns="" id="{79D6BCA4-7C1D-9F94-D166-58452D226B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8442" y="1252728"/>
            <a:ext cx="4709160" cy="51206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1A68EFF5-024A-108B-EF96-9ECB9C96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10D768E5-FC97-AEDE-E10B-D52CFC4438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74536" y="1920240"/>
            <a:ext cx="4709160" cy="3730752"/>
          </a:xfrm>
        </p:spPr>
        <p:txBody>
          <a:bodyPr anchor="t">
            <a:normAutofit/>
          </a:bodyPr>
          <a:lstStyle>
            <a:lvl1pPr>
              <a:buSzPct val="100000"/>
              <a:defRPr sz="1800"/>
            </a:lvl1pPr>
            <a:lvl2pPr>
              <a:buSzPct val="100000"/>
              <a:defRPr sz="1600"/>
            </a:lvl2pPr>
            <a:lvl3pPr>
              <a:buSzPct val="100000"/>
              <a:defRPr sz="1400"/>
            </a:lvl3pPr>
            <a:lvl4pPr>
              <a:buSzPct val="100000"/>
              <a:defRPr sz="1200"/>
            </a:lvl4pPr>
            <a:lvl5pPr>
              <a:buSzPct val="100000"/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E34BFD5-FBEF-90A7-2193-4A8C1571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64031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5AB2BDC9-9712-CD70-1BD7-F6B599F12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-87" t="12614" r="30045"/>
          <a:stretch/>
        </p:blipFill>
        <p:spPr>
          <a:xfrm>
            <a:off x="4518065" y="-4"/>
            <a:ext cx="7673935" cy="523436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735E793C-6F72-DDEF-95A8-0FC3837D68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32372" r="50000"/>
          <a:stretch/>
        </p:blipFill>
        <p:spPr>
          <a:xfrm rot="16200000">
            <a:off x="275258" y="-275261"/>
            <a:ext cx="1903857" cy="245437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09001048-3DF1-E8E7-EF50-C8384EFFAD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 rot="19771497">
            <a:off x="10837544" y="462510"/>
            <a:ext cx="886462" cy="89108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3336E215-7EF3-EB95-2C36-4DC9DAD83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0449" b="7851"/>
          <a:stretch/>
        </p:blipFill>
        <p:spPr>
          <a:xfrm flipH="1">
            <a:off x="9392194" y="3537748"/>
            <a:ext cx="2799804" cy="19256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C5F1472E-B4F5-980C-C8C1-A4C71401376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5944259" y="5641545"/>
            <a:ext cx="3861420" cy="5906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E5B29A6-AF56-B063-E1FE-B98B61F89783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7283806" y="90058"/>
            <a:ext cx="382723" cy="1683966"/>
            <a:chOff x="9323109" y="1648691"/>
            <a:chExt cx="125691" cy="553039"/>
          </a:xfrm>
          <a:noFill/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B00C90F1-4A5A-59C9-08FA-D376ADEA4259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510BE390-7705-1512-CA07-ECECC251C8C0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B205E64D-460D-9EE0-04DB-902A0E07BF33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905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EF7CD-9866-E9C9-D330-E798E10E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6729984" cy="3392424"/>
          </a:xfrm>
        </p:spPr>
        <p:txBody>
          <a:bodyPr anchor="b">
            <a:noAutofit/>
          </a:bodyPr>
          <a:lstStyle>
            <a:lvl1pPr>
              <a:lnSpc>
                <a:spcPct val="75000"/>
              </a:lnSpc>
              <a:defRPr sz="6600" b="0" spc="-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EA0C2778-BEA2-369E-CDA8-B2AB336FD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2813" y="4498847"/>
            <a:ext cx="4288536" cy="1581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9606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5923F175-913C-2B74-05D3-63A0CF65F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60120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xmlns="" id="{1088DC0C-C0C5-D9AA-848B-12C6E38F79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95330"/>
            <a:ext cx="4709160" cy="3575702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 b="1"/>
            </a:lvl1pPr>
            <a:lvl2pPr marL="0" indent="0">
              <a:spcBef>
                <a:spcPts val="2200"/>
              </a:spcBef>
              <a:buSzPct val="100000"/>
              <a:buNone/>
              <a:defRPr sz="1800"/>
            </a:lvl2pPr>
            <a:lvl3pPr marL="228600">
              <a:spcBef>
                <a:spcPts val="1000"/>
              </a:spcBef>
              <a:buSzPct val="100000"/>
              <a:defRPr sz="1800"/>
            </a:lvl3pPr>
            <a:lvl4pPr marL="685800">
              <a:spcBef>
                <a:spcPts val="1000"/>
              </a:spcBef>
              <a:buSzPct val="100000"/>
              <a:defRPr sz="1800"/>
            </a:lvl4pPr>
            <a:lvl5pPr marL="914400">
              <a:spcBef>
                <a:spcPts val="1000"/>
              </a:spcBef>
              <a:buSzPct val="100000"/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1A68EFF5-024A-108B-EF96-9ECB9C96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xmlns="" id="{B1D4C817-D50B-FFBF-C0C7-F70CE283E5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4536" y="2395330"/>
            <a:ext cx="4709160" cy="3548270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 b="1"/>
            </a:lvl1pPr>
            <a:lvl2pPr marL="0" indent="0">
              <a:spcBef>
                <a:spcPts val="2000"/>
              </a:spcBef>
              <a:buSzPct val="100000"/>
              <a:buNone/>
              <a:defRPr sz="1800"/>
            </a:lvl2pPr>
            <a:lvl3pPr marL="228600">
              <a:spcBef>
                <a:spcPts val="1000"/>
              </a:spcBef>
              <a:buSzPct val="100000"/>
              <a:defRPr sz="1800"/>
            </a:lvl3pPr>
            <a:lvl4pPr marL="685800">
              <a:spcBef>
                <a:spcPts val="1000"/>
              </a:spcBef>
              <a:buSzPct val="100000"/>
              <a:defRPr sz="1800"/>
            </a:lvl4pPr>
            <a:lvl5pPr marL="914400">
              <a:spcBef>
                <a:spcPts val="1000"/>
              </a:spcBef>
              <a:buSzPct val="100000"/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E34BFD5-FBEF-90A7-2193-4A8C1571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9EA02ED6-AD03-E493-4F16-EABBDBE9A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68946" y="5658605"/>
            <a:ext cx="3861420" cy="5906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73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8C6195B-A529-B194-8EEB-D9F6765ED8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927B1A18-E353-8A7B-31EB-BC6D9C7EC252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4257EBF-980B-50F6-F2E7-DABF6EC0EB57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A9AE108C-8743-F6E4-0332-E51A9E3F78A8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59282AB-3B7A-F154-F268-B21EC0D67718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5923F175-913C-2B74-05D3-63A0CF65F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0152" cy="960120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xmlns="" id="{1088DC0C-C0C5-D9AA-848B-12C6E38F79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95330"/>
            <a:ext cx="4709160" cy="3575702"/>
          </a:xfrm>
        </p:spPr>
        <p:txBody>
          <a:bodyPr anchor="t">
            <a:normAutofit/>
          </a:bodyPr>
          <a:lstStyle>
            <a:lvl1pPr marL="0" indent="0">
              <a:spcBef>
                <a:spcPts val="1000"/>
              </a:spcBef>
              <a:spcAft>
                <a:spcPts val="1200"/>
              </a:spcAft>
              <a:buSzPct val="100000"/>
              <a:buNone/>
              <a:defRPr sz="1800" b="1"/>
            </a:lvl1pPr>
            <a:lvl2pPr marL="512064" indent="-512064">
              <a:spcBef>
                <a:spcPts val="1000"/>
              </a:spcBef>
              <a:buSzPct val="100000"/>
              <a:buFont typeface="+mj-lt"/>
              <a:buAutoNum type="arabicPeriod"/>
              <a:defRPr sz="1800"/>
            </a:lvl2pPr>
            <a:lvl3pPr marL="1097280" indent="-457200">
              <a:spcBef>
                <a:spcPts val="1000"/>
              </a:spcBef>
              <a:buSzPct val="100000"/>
              <a:buFont typeface="+mj-lt"/>
              <a:buAutoNum type="alphaLcPeriod"/>
              <a:defRPr sz="1800"/>
            </a:lvl3pPr>
            <a:lvl4pPr marL="1645920" indent="-457200">
              <a:spcBef>
                <a:spcPts val="1000"/>
              </a:spcBef>
              <a:buSzPct val="100000"/>
              <a:buFont typeface="+mj-lt"/>
              <a:buAutoNum type="romanLcPeriod"/>
              <a:defRPr sz="1800"/>
            </a:lvl4pPr>
            <a:lvl5pPr marL="2194560" indent="-457200">
              <a:spcBef>
                <a:spcPts val="1000"/>
              </a:spcBef>
              <a:buSzPct val="100000"/>
              <a:buFont typeface="+mj-lt"/>
              <a:buAutoNum type="arabicParenR"/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1A68EFF5-024A-108B-EF96-9ECB9C964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xmlns="" id="{B1D4C817-D50B-FFBF-C0C7-F70CE283E5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4536" y="2395330"/>
            <a:ext cx="4709160" cy="3548270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 b="1"/>
            </a:lvl1pPr>
            <a:lvl2pPr marL="0" indent="0">
              <a:spcBef>
                <a:spcPts val="2000"/>
              </a:spcBef>
              <a:buSzPct val="100000"/>
              <a:buNone/>
              <a:defRPr sz="1800"/>
            </a:lvl2pPr>
            <a:lvl3pPr marL="228600">
              <a:spcBef>
                <a:spcPts val="1000"/>
              </a:spcBef>
              <a:buSzPct val="100000"/>
              <a:defRPr sz="1800"/>
            </a:lvl3pPr>
            <a:lvl4pPr marL="685800">
              <a:spcBef>
                <a:spcPts val="1000"/>
              </a:spcBef>
              <a:buSzPct val="100000"/>
              <a:defRPr sz="1800"/>
            </a:lvl4pPr>
            <a:lvl5pPr marL="914400">
              <a:spcBef>
                <a:spcPts val="1000"/>
              </a:spcBef>
              <a:buSzPct val="100000"/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E34BFD5-FBEF-90A7-2193-4A8C1571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0EC7A5A9-0787-CEEE-5A05-4F00CF3E6A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0449" t="28168" b="7851"/>
          <a:stretch/>
        </p:blipFill>
        <p:spPr>
          <a:xfrm flipV="1">
            <a:off x="0" y="5520982"/>
            <a:ext cx="2799804" cy="13370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950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8A43C8F5-0430-C71E-4A8E-4B3D1EA8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6080760" cy="1380744"/>
          </a:xfrm>
        </p:spPr>
        <p:txBody>
          <a:bodyPr anchor="t">
            <a:noAutofit/>
          </a:bodyPr>
          <a:lstStyle>
            <a:lvl1pPr>
              <a:lnSpc>
                <a:spcPct val="75000"/>
              </a:lnSpc>
              <a:defRPr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xmlns="" id="{91A7CB8F-F585-B685-9F21-EAE9A5C512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414016"/>
            <a:ext cx="4709160" cy="3191256"/>
          </a:xfrm>
        </p:spPr>
        <p:txBody>
          <a:bodyPr anchor="t">
            <a:normAutofit/>
          </a:bodyPr>
          <a:lstStyle>
            <a:lvl1pPr marL="0" indent="0">
              <a:buSzPct val="100000"/>
              <a:buNone/>
              <a:defRPr sz="1800"/>
            </a:lvl1pPr>
            <a:lvl2pPr>
              <a:buSzPct val="100000"/>
              <a:defRPr sz="1600"/>
            </a:lvl2pPr>
            <a:lvl3pPr>
              <a:buSzPct val="100000"/>
              <a:defRPr sz="1400"/>
            </a:lvl3pPr>
            <a:lvl4pPr>
              <a:buSzPct val="100000"/>
              <a:defRPr sz="1200"/>
            </a:lvl4pPr>
            <a:lvl5pPr>
              <a:buSzPct val="100000"/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53A3985F-7086-B7A0-CB5B-5A4910EC9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0449" t="28168" b="7851"/>
          <a:stretch/>
        </p:blipFill>
        <p:spPr>
          <a:xfrm flipV="1">
            <a:off x="0" y="5520982"/>
            <a:ext cx="2799804" cy="133701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7652A080-4458-3669-BBFC-2EF7CA46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2057" y="374203"/>
            <a:ext cx="6084887" cy="365125"/>
          </a:xfrm>
          <a:prstGeom prst="rect">
            <a:avLst/>
          </a:prstGeom>
        </p:spPr>
        <p:txBody>
          <a:bodyPr anchor="ctr"/>
          <a:lstStyle>
            <a:lvl1pPr algn="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8" name="Picture Placeholder 19">
            <a:extLst>
              <a:ext uri="{FF2B5EF4-FFF2-40B4-BE49-F238E27FC236}">
                <a16:creationId xmlns:a16="http://schemas.microsoft.com/office/drawing/2014/main" xmlns="" id="{E618821D-849B-4E0C-473A-BDAB30A6BB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7310" y="914400"/>
            <a:ext cx="4416552" cy="503834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4B43ED39-51FF-B5E5-2D43-81F9EF27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 anchor="ctr"/>
          <a:lstStyle>
            <a:lvl1pPr algn="ctr">
              <a:defRPr b="1" i="0" spc="300">
                <a:solidFill>
                  <a:schemeClr val="tx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F7B72F-6A3D-2BF5-406C-6430A664D8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81416" y="442755"/>
            <a:ext cx="62346" cy="274320"/>
            <a:chOff x="9323109" y="1648691"/>
            <a:chExt cx="125691" cy="553039"/>
          </a:xfrm>
          <a:solidFill>
            <a:schemeClr val="tx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24B5A7C2-E2DC-8454-5CA3-04AE266111B8}"/>
                </a:ext>
              </a:extLst>
            </p:cNvPr>
            <p:cNvSpPr/>
            <p:nvPr userDrawn="1"/>
          </p:nvSpPr>
          <p:spPr>
            <a:xfrm>
              <a:off x="9323109" y="1648691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40CD172-44CF-C723-A478-EFC29BA19191}"/>
                </a:ext>
              </a:extLst>
            </p:cNvPr>
            <p:cNvSpPr/>
            <p:nvPr userDrawn="1"/>
          </p:nvSpPr>
          <p:spPr>
            <a:xfrm>
              <a:off x="9323109" y="1862365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011F7F94-407D-88B0-F26B-2BD33BBC82F6}"/>
                </a:ext>
              </a:extLst>
            </p:cNvPr>
            <p:cNvSpPr/>
            <p:nvPr userDrawn="1"/>
          </p:nvSpPr>
          <p:spPr>
            <a:xfrm>
              <a:off x="9323109" y="2076039"/>
              <a:ext cx="125691" cy="125691"/>
            </a:xfrm>
            <a:prstGeom prst="ellipse">
              <a:avLst/>
            </a:pr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US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6389C84-795F-CDFA-3BEF-9FEA99EFFE69}"/>
              </a:ext>
            </a:extLst>
          </p:cNvPr>
          <p:cNvCxnSpPr>
            <a:cxnSpLocks/>
          </p:cNvCxnSpPr>
          <p:nvPr userDrawn="1"/>
        </p:nvCxnSpPr>
        <p:spPr>
          <a:xfrm>
            <a:off x="11812589" y="3148230"/>
            <a:ext cx="0" cy="56153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3928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=""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14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23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46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8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1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1BCAD6-D43A-9EC6-C0E9-0DED7CC2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685" y="2548652"/>
            <a:ext cx="6563408" cy="25433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spc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Наставническая </a:t>
            </a:r>
            <a:r>
              <a:rPr lang="ru-RU" sz="2800" b="1" spc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деятельность </a:t>
            </a:r>
            <a:r>
              <a:rPr lang="ru-RU" sz="2800" b="1" spc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pc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«школьник-</a:t>
            </a:r>
            <a:r>
              <a:rPr lang="en-US" sz="2800" b="1" spc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студент-</a:t>
            </a:r>
            <a:r>
              <a:rPr lang="en-US" sz="2800" b="1" spc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</a:t>
            </a:r>
            <a:r>
              <a:rPr lang="en-US" sz="2800" b="1" spc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</a:t>
            </a:r>
            <a:r>
              <a:rPr lang="en-US" sz="2800" b="1" spc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spc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работник»</a:t>
            </a:r>
            <a:r>
              <a:rPr lang="en-US" sz="2800" b="1" spc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spc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процессе </a:t>
            </a:r>
            <a:r>
              <a:rPr lang="ru-RU" sz="2800" b="1" spc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подготовки  </a:t>
            </a:r>
            <a:r>
              <a:rPr lang="ru-RU" sz="2800" b="1" spc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 - исследовательских  и   проектных  </a:t>
            </a:r>
            <a:r>
              <a:rPr lang="ru-RU" sz="2800" b="1" spc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</a:t>
            </a:r>
            <a:endParaRPr lang="ru-RU" sz="2800" b="1" spc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74" y="1521825"/>
            <a:ext cx="812825" cy="8400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85" t="18147" b="18297"/>
          <a:stretch>
            <a:fillRect/>
          </a:stretch>
        </p:blipFill>
        <p:spPr bwMode="auto">
          <a:xfrm>
            <a:off x="6184900" y="1520737"/>
            <a:ext cx="1900498" cy="84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324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A67982-CC0E-B14C-F96A-60F1438CF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7050" y="1867916"/>
            <a:ext cx="4709160" cy="319125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Целесообразность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44D193-370D-174A-0058-6B0E1DAAA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/>
          <a:lstStyle/>
          <a:p>
            <a:fld id="{D495E168-DA5E-4888-8D8A-92B118324C14}" type="slidenum">
              <a:rPr lang="en-US" noProof="0" smtClean="0"/>
              <a:pPr/>
              <a:t>10</a:t>
            </a:fld>
            <a:endParaRPr lang="en-US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19BE6252-BF23-FF2C-749F-600D91025F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944259" y="5641545"/>
            <a:ext cx="3861420" cy="59068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26" y="125139"/>
            <a:ext cx="6254224" cy="26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99250" y="129932"/>
            <a:ext cx="5054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сопровождения исследовательской и проектной деятельности учащихся  направлено на развитие интеллектуальных и творческих способностей ребят. Проектно-исследовательская деятельность влияет и на наставника. Такая деятельность заставляет наставника постоянно находиться в пространстве возможностей, что изменяет его мировоззрение и не допускает применения стандартных, шаблонных действий, требует ежедневного творческого, личностного роста.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задач совместной проектной деятельности школьников и студентов под  руководством учителя и научно-педагогических работников является решение кадровых проблем школы. Совместная проектно-исследовательская деятельность вовлекает не только школьника, но и студента в атмосферу творчества, отрывая привлекательные стороны профессии «учитель». </a:t>
            </a: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3222000" y="4755786"/>
            <a:ext cx="3244850" cy="1181100"/>
          </a:xfrm>
          <a:prstGeom prst="curved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251708"/>
            <a:ext cx="3119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Целесообразность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96" y="2890541"/>
            <a:ext cx="1018774" cy="10528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85" t="18147" b="18297"/>
          <a:stretch>
            <a:fillRect/>
          </a:stretch>
        </p:blipFill>
        <p:spPr bwMode="auto">
          <a:xfrm>
            <a:off x="1915840" y="2979092"/>
            <a:ext cx="1978801" cy="87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963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60" y="301299"/>
            <a:ext cx="6744031" cy="194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50" y="2294956"/>
            <a:ext cx="6742691" cy="198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4240804"/>
            <a:ext cx="6948952" cy="19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92276" y="1613819"/>
            <a:ext cx="297633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6267" y="3280152"/>
            <a:ext cx="2976331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92276" y="4863360"/>
            <a:ext cx="2976331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017" y="17778"/>
            <a:ext cx="4835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продукт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267" y="30129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тапы работы над проектом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67" y="5538491"/>
            <a:ext cx="1018774" cy="10528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85" t="18147" b="18297"/>
          <a:stretch>
            <a:fillRect/>
          </a:stretch>
        </p:blipFill>
        <p:spPr bwMode="auto">
          <a:xfrm>
            <a:off x="9973850" y="5627042"/>
            <a:ext cx="1978801" cy="87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664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EAE0054-BCD2-D71F-1377-02330E604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044" y="247650"/>
            <a:ext cx="10360152" cy="960120"/>
          </a:xfrm>
        </p:spPr>
        <p:txBody>
          <a:bodyPr/>
          <a:lstStyle/>
          <a:p>
            <a:r>
              <a:rPr lang="ru-RU" sz="28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 «пересечения тем биологии, технологии и курсов внеурочной деятельности</a:t>
            </a:r>
            <a:r>
              <a:rPr lang="en-US" noProof="0" dirty="0"/>
              <a:t/>
            </a:r>
            <a:br>
              <a:rPr lang="en-US" noProof="0" dirty="0"/>
            </a:br>
            <a:endParaRPr lang="en-US" noProof="0" dirty="0"/>
          </a:p>
        </p:txBody>
      </p:sp>
      <p:graphicFrame>
        <p:nvGraphicFramePr>
          <p:cNvPr id="6" name="Table Placeholder 3">
            <a:extLst>
              <a:ext uri="{FF2B5EF4-FFF2-40B4-BE49-F238E27FC236}">
                <a16:creationId xmlns:a16="http://schemas.microsoft.com/office/drawing/2014/main" xmlns="" id="{4376A6C0-3951-A860-A5C2-A737E43E321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="" xmlns:p14="http://schemas.microsoft.com/office/powerpoint/2010/main" val="2093699557"/>
              </p:ext>
            </p:extLst>
          </p:nvPr>
        </p:nvGraphicFramePr>
        <p:xfrm>
          <a:off x="533400" y="1075481"/>
          <a:ext cx="10947400" cy="343196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72779">
                  <a:extLst>
                    <a:ext uri="{9D8B030D-6E8A-4147-A177-3AD203B41FA5}">
                      <a16:colId xmlns:a16="http://schemas.microsoft.com/office/drawing/2014/main" xmlns="" val="2382218087"/>
                    </a:ext>
                  </a:extLst>
                </a:gridCol>
                <a:gridCol w="2120413">
                  <a:extLst>
                    <a:ext uri="{9D8B030D-6E8A-4147-A177-3AD203B41FA5}">
                      <a16:colId xmlns:a16="http://schemas.microsoft.com/office/drawing/2014/main" xmlns="" val="3953468724"/>
                    </a:ext>
                  </a:extLst>
                </a:gridCol>
                <a:gridCol w="1706511">
                  <a:extLst>
                    <a:ext uri="{9D8B030D-6E8A-4147-A177-3AD203B41FA5}">
                      <a16:colId xmlns:a16="http://schemas.microsoft.com/office/drawing/2014/main" xmlns="" val="4277526474"/>
                    </a:ext>
                  </a:extLst>
                </a:gridCol>
                <a:gridCol w="3244173">
                  <a:extLst>
                    <a:ext uri="{9D8B030D-6E8A-4147-A177-3AD203B41FA5}">
                      <a16:colId xmlns:a16="http://schemas.microsoft.com/office/drawing/2014/main" xmlns="" val="2438884888"/>
                    </a:ext>
                  </a:extLst>
                </a:gridCol>
                <a:gridCol w="25035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03321">
                <a:tc>
                  <a:txBody>
                    <a:bodyPr/>
                    <a:lstStyle/>
                    <a:p>
                      <a:r>
                        <a:rPr lang="ru-RU" sz="16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Класс; Технология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Разделы урока технологии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Класс; биология;</a:t>
                      </a:r>
                      <a:r>
                        <a:rPr lang="ru-RU" sz="1600" baseline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курсы внеурочной деятельности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раздела биологии; разделы курсов внеурочной деятельности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проекты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7107962"/>
                  </a:ext>
                </a:extLst>
              </a:tr>
              <a:tr h="1054524">
                <a:tc>
                  <a:txBody>
                    <a:bodyPr/>
                    <a:lstStyle/>
                    <a:p>
                      <a:r>
                        <a:rPr lang="ru-RU" sz="16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творческий (учебный) проект «Изделие из древесины»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Организмы –</a:t>
                      </a:r>
                      <a:r>
                        <a:rPr lang="ru-RU" sz="1600" baseline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тела живой природы. Многообразие и значение растений</a:t>
                      </a:r>
                      <a:endParaRPr lang="ru-RU" sz="1600" noProof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кормушки для птиц в домашних условиях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1386868"/>
                  </a:ext>
                </a:extLst>
              </a:tr>
              <a:tr h="1054524">
                <a:tc>
                  <a:txBody>
                    <a:bodyPr/>
                    <a:lstStyle/>
                    <a:p>
                      <a:r>
                        <a:rPr lang="ru-RU" sz="16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Групповой проект «Питание и здоровье человека»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5, </a:t>
                      </a:r>
                      <a:r>
                        <a:rPr lang="en-US" sz="16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Пищевые связи в природных сообществах (5) Человек и его здоровье (8)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Расчёт норм</a:t>
                      </a:r>
                      <a:r>
                        <a:rPr lang="ru-RU" sz="1600" baseline="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питания и калорийности продуктов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853716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4D216FB-75D5-8B60-A9CB-36327504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/>
          <a:lstStyle/>
          <a:p>
            <a:fld id="{D495E168-DA5E-4888-8D8A-92B118324C14}" type="slidenum">
              <a:rPr lang="en-US" noProof="0" smtClean="0"/>
              <a:pPr/>
              <a:t>12</a:t>
            </a:fld>
            <a:endParaRPr lang="en-US" noProof="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835" y="4814044"/>
            <a:ext cx="1826419" cy="182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Выгнутая вправо стрелка 8"/>
          <p:cNvSpPr/>
          <p:nvPr/>
        </p:nvSpPr>
        <p:spPr>
          <a:xfrm>
            <a:off x="5000000" y="4814044"/>
            <a:ext cx="3244850" cy="1181100"/>
          </a:xfrm>
          <a:prstGeom prst="curved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819025" y="5995144"/>
            <a:ext cx="4565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продукт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167" y="4719641"/>
            <a:ext cx="1018774" cy="10528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85" t="18147" b="18297"/>
          <a:stretch>
            <a:fillRect/>
          </a:stretch>
        </p:blipFill>
        <p:spPr bwMode="auto">
          <a:xfrm>
            <a:off x="10213199" y="4751249"/>
            <a:ext cx="1978801" cy="87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1897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637" y="548681"/>
            <a:ext cx="11643024" cy="150810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«Ядро высшего педагогического образования» -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программа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будущих учителей.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сентября 2022 г. реализуется всеми педагогическими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повышение качества педагогического образования, в том числе на основе непрерывной практики студентов во время обучения.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5636" y="2493342"/>
            <a:ext cx="11313923" cy="14680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дисциплина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«Методы исследовательской и проектной деятельности»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у студентов готовности к исследовательской и проектной деятельности, а также к организации исследовательской и проектной деятельности в образовательных учреждениях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808443" y="2026009"/>
            <a:ext cx="444139" cy="455457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трелка вниз 7"/>
          <p:cNvSpPr/>
          <p:nvPr/>
        </p:nvSpPr>
        <p:spPr>
          <a:xfrm>
            <a:off x="5792401" y="3973274"/>
            <a:ext cx="444139" cy="5292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1680" y="4515841"/>
            <a:ext cx="11313921" cy="17934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вид самостоятельной работы студентов – подготовка и представление проекта исследовательской, общекультурной или социальной направленности, а также  работа в качестве наставников в парах «студент – ученик» для подготовки школьных проектов по естественнонаучным дисциплинам. Результаты проектной деятельности со школьниками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областном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учебно-исследовательском конкурсе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естествознанию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твоих открытий»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85" t="18147" b="18297"/>
          <a:stretch>
            <a:fillRect/>
          </a:stretch>
        </p:blipFill>
        <p:spPr bwMode="auto">
          <a:xfrm>
            <a:off x="484998" y="191679"/>
            <a:ext cx="2270901" cy="100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17" y="143856"/>
            <a:ext cx="1018774" cy="10528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56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xmlns="" id="{4C7591EE-ED85-F7E6-891C-95A409F9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8665683" cy="1080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«Методы исследовательской и проектной деятельности»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07A7EA19-E078-5905-E0FD-B96C79DA18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5709" y="2060848"/>
            <a:ext cx="2378375" cy="375512"/>
          </a:xfrm>
        </p:spPr>
        <p:txBody>
          <a:bodyPr/>
          <a:lstStyle/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3FF48B4B-B50D-A141-C0F3-23BE2314B2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679700"/>
            <a:ext cx="2866551" cy="341359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основы проектной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сущность, формы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проектной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школе; виды проектов;</a:t>
            </a:r>
          </a:p>
          <a:p>
            <a:pPr algn="ctr"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для подготовки проекта; этапы подготовки проекта; взаимодействие учителя и ученика в процессе работы над проектом </a:t>
            </a:r>
          </a:p>
          <a:p>
            <a:pPr algn="ctr"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739B7D73-E266-C05A-EA15-154FC237A4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4110" y="2686050"/>
            <a:ext cx="2801746" cy="340724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равила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алгоритмы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проекта, его оформления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представления результатов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деятельности.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групповой работы над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проектами.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формы оценки проектов.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внешней поддержки проектной деятельности (конкурсы и гранты) и т.д.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0E2724AB-C8AF-F973-C9C7-55A9312ACC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индивидуального или группового проекта студентами или наставническими парами (студент – ученик) с последующим выступлением студента на практическом занятии, а ученика - на конкурсе «Мир твоих открытий»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788C5E08-5B10-3D6E-21B7-B74A38AC94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50211" y="1916832"/>
            <a:ext cx="2633444" cy="5159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</a:p>
          <a:p>
            <a:pPr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72A9CA81-CBAA-63DF-AADF-D7965E2ECD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96529" y="1916832"/>
            <a:ext cx="2779713" cy="51598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910990" y="3550874"/>
            <a:ext cx="773119" cy="38834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Стрелка вправо 12"/>
          <p:cNvSpPr/>
          <p:nvPr/>
        </p:nvSpPr>
        <p:spPr>
          <a:xfrm>
            <a:off x="7692094" y="3559136"/>
            <a:ext cx="773119" cy="388345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="" xmlns:p14="http://schemas.microsoft.com/office/powerpoint/2010/main" val="1255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B671E13-9EB6-F936-BBDB-8DDD5CEBB4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4280" y="331580"/>
            <a:ext cx="5276850" cy="150357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дорожная карта взаимодействия наставнических пар в рамках деятельности региональной инновационной площадки «Модель наставничества по организации проектно-исследовательской деятельности обучающихся основной школы в рамках сетевого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«Школа-ВУЗ» </a:t>
            </a:r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65B99A3-C938-915F-E98A-15AA2EF8F4D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56400" y="279400"/>
            <a:ext cx="4387850" cy="94615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банк учебной литературы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9D4AA-B3E7-E7B0-AF9B-920A54B7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/>
          <a:lstStyle/>
          <a:p>
            <a:fld id="{D495E168-DA5E-4888-8D8A-92B118324C14}" type="slidenum">
              <a:rPr lang="en-US" noProof="0" smtClean="0"/>
              <a:pPr/>
              <a:t>15</a:t>
            </a:fld>
            <a:endParaRPr lang="en-US" noProof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867775"/>
            <a:ext cx="2245395" cy="225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гнутая вправо стрелка 7"/>
          <p:cNvSpPr/>
          <p:nvPr/>
        </p:nvSpPr>
        <p:spPr>
          <a:xfrm>
            <a:off x="2929705" y="1850619"/>
            <a:ext cx="3244850" cy="1181100"/>
          </a:xfrm>
          <a:prstGeom prst="curved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51795" y="2992887"/>
            <a:ext cx="4055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продукт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676000"/>
            <a:ext cx="5090492" cy="231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3031719"/>
            <a:ext cx="5090492" cy="144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Выгнутая вправо стрелка 12"/>
          <p:cNvSpPr/>
          <p:nvPr/>
        </p:nvSpPr>
        <p:spPr>
          <a:xfrm>
            <a:off x="8574855" y="4546540"/>
            <a:ext cx="3244850" cy="1181100"/>
          </a:xfrm>
          <a:prstGeom prst="curved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17281" y="4765000"/>
            <a:ext cx="33726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продукт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3" y="4546540"/>
            <a:ext cx="1018774" cy="10528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85" t="18147" b="18297"/>
          <a:stretch>
            <a:fillRect/>
          </a:stretch>
        </p:blipFill>
        <p:spPr bwMode="auto">
          <a:xfrm>
            <a:off x="1750600" y="4575243"/>
            <a:ext cx="1978801" cy="87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325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500" y="1241465"/>
            <a:ext cx="8983521" cy="4938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взаимодействия наставнических пар</a:t>
            </a:r>
          </a:p>
        </p:txBody>
      </p:sp>
      <p:sp>
        <p:nvSpPr>
          <p:cNvPr id="4" name="Овал 3"/>
          <p:cNvSpPr/>
          <p:nvPr/>
        </p:nvSpPr>
        <p:spPr>
          <a:xfrm>
            <a:off x="4694827" y="2914643"/>
            <a:ext cx="2565784" cy="104405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</a:t>
            </a:r>
            <a:endParaRPr lang="ru-RU" sz="13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60357" y="4605287"/>
            <a:ext cx="3564000" cy="1044054"/>
          </a:xfrm>
          <a:prstGeom prst="ellips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</a:t>
            </a:r>
            <a:endParaRPr lang="ru-RU" sz="13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1064" y="1986575"/>
            <a:ext cx="3616657" cy="1044054"/>
          </a:xfrm>
          <a:prstGeom prst="ellips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Научно-педагогический работник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906585" y="1986575"/>
            <a:ext cx="3616657" cy="1044054"/>
          </a:xfrm>
          <a:prstGeom prst="ellips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endParaRPr lang="ru-RU" sz="13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 flipH="1">
            <a:off x="3948825" y="2508602"/>
            <a:ext cx="39240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7451679" y="2974303"/>
            <a:ext cx="1261271" cy="177255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702258" y="3010156"/>
            <a:ext cx="1935815" cy="17367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5"/>
          </p:cNvCxnSpPr>
          <p:nvPr/>
        </p:nvCxnSpPr>
        <p:spPr>
          <a:xfrm>
            <a:off x="3378072" y="2877731"/>
            <a:ext cx="1260000" cy="3760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7274408" y="2867495"/>
            <a:ext cx="1116000" cy="3777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6001413" y="3958697"/>
            <a:ext cx="0" cy="6465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85" t="18147" b="18297"/>
          <a:stretch>
            <a:fillRect/>
          </a:stretch>
        </p:blipFill>
        <p:spPr bwMode="auto">
          <a:xfrm>
            <a:off x="484998" y="191679"/>
            <a:ext cx="2270901" cy="100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182" y="20018"/>
            <a:ext cx="1304696" cy="1348394"/>
          </a:xfrm>
          <a:prstGeom prst="rect">
            <a:avLst/>
          </a:prstGeom>
        </p:spPr>
      </p:pic>
      <p:sp>
        <p:nvSpPr>
          <p:cNvPr id="17" name="Выгнутая вправо стрелка 16"/>
          <p:cNvSpPr/>
          <p:nvPr/>
        </p:nvSpPr>
        <p:spPr>
          <a:xfrm>
            <a:off x="8370457" y="5322520"/>
            <a:ext cx="3244850" cy="1181100"/>
          </a:xfrm>
          <a:prstGeom prst="curved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86910" y="6003289"/>
            <a:ext cx="4530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продукт</a:t>
            </a:r>
          </a:p>
        </p:txBody>
      </p:sp>
    </p:spTree>
    <p:extLst>
      <p:ext uri="{BB962C8B-B14F-4D97-AF65-F5344CB8AC3E}">
        <p14:creationId xmlns="" xmlns:p14="http://schemas.microsoft.com/office/powerpoint/2010/main" val="25268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4522894"/>
              </p:ext>
            </p:extLst>
          </p:nvPr>
        </p:nvGraphicFramePr>
        <p:xfrm>
          <a:off x="252252" y="535856"/>
          <a:ext cx="11775665" cy="608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62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75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4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71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Абдалкина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Екатерина,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ФМФИ-б22МФо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«Решение некоторых задач ЕГЭ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помощью НОК</a:t>
                      </a:r>
                      <a:r>
                        <a:rPr lang="ru-RU" sz="17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НОД»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Мочайкина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Арина,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6-г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Жупикова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Софья,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ФМФИ-б22МФо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7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Тенсегрити</a:t>
                      </a: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Русаков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Артемий, 8-г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Багаутдинова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Алия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ФМФИ-б22МФо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«Бумеранг»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Барсукова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Виолетта, 8-б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Липатова Ольга,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ФМФИ-б22МФо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«Секреты математических фокусов»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Сергеев Максим, 6-г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Федоров Кирилл,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ФМФИ-б22МФо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«Секреты </a:t>
                      </a:r>
                      <a:r>
                        <a:rPr lang="ru-RU" sz="17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спидкубинга</a:t>
                      </a: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Акимов Данил, 6-г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Наумова Анна,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ФМФИ-б22МФо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«Изучение оптической иллюзии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«Бесконечное зеркало»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Кошелева Елена, 10-а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Хохлова Дарья,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ФМФИ-б22МФо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«Геометрические фигуры в орнаментах народов»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Ляховская Таисия, 6-г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Даненко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Анастасия,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ФМФИ-б22МФо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«Некоторые способы получения</a:t>
                      </a:r>
                      <a:r>
                        <a:rPr lang="ru-RU" sz="17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7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фотографий»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Казанцева Дарья, 10-а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Саламасова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Ксения,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ФМФИ-б22МФо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«Камера обскура»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Манжурина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Софья, 8-б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Псарева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Виолетта,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ЕГФ-б22БГо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«Этнический состав населения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Самарской области»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Бекназарян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Виктория, 8-в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Котельникова Ника,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ЕГФ-б22БГо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«Климатические ЧС в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Самарской области»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Радаева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Светлана,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8-в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2735627" y="908720"/>
            <a:ext cx="7094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714601" y="1412776"/>
            <a:ext cx="7094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709341" y="1988840"/>
            <a:ext cx="7094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709341" y="2492896"/>
            <a:ext cx="7094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725107" y="2996952"/>
            <a:ext cx="7094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709341" y="3501008"/>
            <a:ext cx="7094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698253" y="4005064"/>
            <a:ext cx="7094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725107" y="4581128"/>
            <a:ext cx="7094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698253" y="5157192"/>
            <a:ext cx="7094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698253" y="5661248"/>
            <a:ext cx="7094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735627" y="6237312"/>
            <a:ext cx="7094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8554904" y="908720"/>
            <a:ext cx="7094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8554904" y="1412776"/>
            <a:ext cx="7094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8554904" y="1988840"/>
            <a:ext cx="7094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8554904" y="2492896"/>
            <a:ext cx="7094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8554904" y="3068960"/>
            <a:ext cx="7094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8554904" y="3541378"/>
            <a:ext cx="7094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8554904" y="4077072"/>
            <a:ext cx="7094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8496267" y="4581128"/>
            <a:ext cx="7094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8458893" y="5157192"/>
            <a:ext cx="7094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8458893" y="5733256"/>
            <a:ext cx="7094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8458893" y="6165304"/>
            <a:ext cx="7094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6400" y="0"/>
            <a:ext cx="339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>
            <a:off x="2343150" y="42535"/>
            <a:ext cx="1678754" cy="438150"/>
          </a:xfrm>
          <a:prstGeom prst="curved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59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B6AD1D6-5344-9A7E-9FBC-21896E0EE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71450"/>
            <a:ext cx="10938002" cy="692150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79707F6-6AC2-C8B7-76D8-04AC85BD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/>
          <a:lstStyle/>
          <a:p>
            <a:fld id="{D495E168-DA5E-4888-8D8A-92B118324C14}" type="slidenum">
              <a:rPr lang="en-US" noProof="0" smtClean="0"/>
              <a:pPr/>
              <a:t>18</a:t>
            </a:fld>
            <a:endParaRPr lang="en-US" noProof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79" y="430386"/>
            <a:ext cx="862294" cy="891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85" t="18147" b="18297"/>
          <a:stretch>
            <a:fillRect/>
          </a:stretch>
        </p:blipFill>
        <p:spPr bwMode="auto">
          <a:xfrm>
            <a:off x="4820424" y="445768"/>
            <a:ext cx="1978801" cy="87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Выгнутая вправо стрелка 15"/>
          <p:cNvSpPr/>
          <p:nvPr/>
        </p:nvSpPr>
        <p:spPr>
          <a:xfrm>
            <a:off x="8680450" y="5506025"/>
            <a:ext cx="3244850" cy="1181100"/>
          </a:xfrm>
          <a:prstGeom prst="curved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657028" y="6096575"/>
            <a:ext cx="1770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5" y="2423429"/>
            <a:ext cx="3919245" cy="293943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50" y="2429163"/>
            <a:ext cx="3911600" cy="29337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26" y="2429163"/>
            <a:ext cx="3911599" cy="293369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19151" y="1371599"/>
            <a:ext cx="9023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учебно-исследовательский конкурс «Мир твоих открытий»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6902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62000" y="1936751"/>
            <a:ext cx="10325100" cy="3403600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«Мир твоих открытий» явился итогом сотрудничества в рамках проектно-исследовательской деятельности учителей, студентов, учащихся. На конкурс творческими коллективами «учитель-студент-ученик» было представлено 11 работ. Все учащиеся стали победителями и призёрами конкурса. Первый опыт работы можно считать успешным как для школьников, студентов, так и для учителей.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19</a:t>
            </a:fld>
            <a:endParaRPr lang="en-US" noProof="0" dirty="0"/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8680450" y="5506025"/>
            <a:ext cx="3244850" cy="1181100"/>
          </a:xfrm>
          <a:prstGeom prst="curved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22999" y="6064994"/>
            <a:ext cx="1770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78" y="430386"/>
            <a:ext cx="1199489" cy="12396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85" t="18147" b="18297"/>
          <a:stretch>
            <a:fillRect/>
          </a:stretch>
        </p:blipFill>
        <p:spPr bwMode="auto">
          <a:xfrm>
            <a:off x="5173794" y="545139"/>
            <a:ext cx="2282388" cy="101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205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FAA7CE2-A5EF-7FC6-52F2-9247EEB3E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728"/>
            <a:ext cx="4700016" cy="4407408"/>
          </a:xfrm>
        </p:spPr>
        <p:txBody>
          <a:bodyPr/>
          <a:lstStyle/>
          <a:p>
            <a:r>
              <a:rPr lang="ru-RU" noProof="0" dirty="0" smtClean="0"/>
              <a:t> </a:t>
            </a:r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6013B62-3BDE-376D-E230-868DEE817A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1250" y="1016000"/>
            <a:ext cx="5511546" cy="538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инновационная площадка  </a:t>
            </a:r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 наставничества по организации проектно-исследовательской деятельности обучающихся основной школы в рамках сетевого взаимодействия «Школа-ВУЗ»</a:t>
            </a:r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«Разработка, апробация и (или) внедрение новых механизмов саморегулирования деятельности  объединений образовательных организаций и работников сферы образования, а также сетевого взаимодействия образовательных организаций».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72A3BFA-13D7-7E37-B206-CCDCC1A2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/>
          <a:lstStyle/>
          <a:p>
            <a:fld id="{D495E168-DA5E-4888-8D8A-92B118324C14}" type="slidenum">
              <a:rPr lang="en-US" noProof="0" smtClean="0"/>
              <a:pPr/>
              <a:t>2</a:t>
            </a:fld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80" y="2519718"/>
            <a:ext cx="1808683" cy="183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24" y="137525"/>
            <a:ext cx="862294" cy="891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85" t="18147" b="18297"/>
          <a:stretch>
            <a:fillRect/>
          </a:stretch>
        </p:blipFill>
        <p:spPr bwMode="auto">
          <a:xfrm>
            <a:off x="7434518" y="167044"/>
            <a:ext cx="1900498" cy="84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8880" y="1720334"/>
            <a:ext cx="1962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2023-2026</a:t>
            </a:r>
          </a:p>
        </p:txBody>
      </p:sp>
    </p:spTree>
    <p:extLst>
      <p:ext uri="{BB962C8B-B14F-4D97-AF65-F5344CB8AC3E}">
        <p14:creationId xmlns="" xmlns:p14="http://schemas.microsoft.com/office/powerpoint/2010/main" val="42878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463550"/>
            <a:ext cx="10769600" cy="9779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студентов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внутривузовском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конкурсе проектов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проектная инициатива»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20</a:t>
            </a:fld>
            <a:endParaRPr lang="en-US" noProof="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494" b="24000"/>
          <a:stretch/>
        </p:blipFill>
        <p:spPr>
          <a:xfrm>
            <a:off x="1046123" y="1930975"/>
            <a:ext cx="4584779" cy="3575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91" y="1907921"/>
            <a:ext cx="4539741" cy="3598104"/>
          </a:xfrm>
          <a:prstGeom prst="rect">
            <a:avLst/>
          </a:prstGeom>
        </p:spPr>
      </p:pic>
      <p:sp>
        <p:nvSpPr>
          <p:cNvPr id="8" name="Выгнутая вправо стрелка 7"/>
          <p:cNvSpPr/>
          <p:nvPr/>
        </p:nvSpPr>
        <p:spPr>
          <a:xfrm>
            <a:off x="8210550" y="5619749"/>
            <a:ext cx="3194050" cy="1080075"/>
          </a:xfrm>
          <a:prstGeom prst="curved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80478" y="6140220"/>
            <a:ext cx="1770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85" t="18147" b="18297"/>
          <a:stretch>
            <a:fillRect/>
          </a:stretch>
        </p:blipFill>
        <p:spPr bwMode="auto">
          <a:xfrm>
            <a:off x="831850" y="1024665"/>
            <a:ext cx="1880882" cy="83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685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62D2DB-7DE2-D0BE-C37D-0E23A805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0" y="1424178"/>
            <a:ext cx="4700016" cy="4407408"/>
          </a:xfrm>
        </p:spPr>
        <p:txBody>
          <a:bodyPr/>
          <a:lstStyle/>
          <a:p>
            <a:r>
              <a:rPr lang="ru-RU" sz="54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проблемы</a:t>
            </a:r>
            <a:endParaRPr lang="en-US" sz="5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C07685-6A52-493C-2526-745F8394BB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7600" y="1257300"/>
            <a:ext cx="5276850" cy="4445000"/>
          </a:xfrm>
        </p:spPr>
        <p:txBody>
          <a:bodyPr>
            <a:normAutofit fontScale="85000" lnSpcReduction="20000"/>
          </a:bodyPr>
          <a:lstStyle/>
          <a:p>
            <a:r>
              <a:rPr lang="ru-RU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учебно-исследовательской деятельности было выявлено ряд проблем: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студентов начинается в апреле, когда большая часть проектов уже написана;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подключаются к работе чаще всего на заключительном этапе работы над проектом;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выбирая краткосрочные проекты, студенты могут работать со школьниками, имеющими опыт проектно-исследовательской деятельности;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используется материально-техническая база СГСПУ;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проектов не согласуется с «темами пересечения» технологии и естественно-научных дисциплин</a:t>
            </a:r>
          </a:p>
          <a:p>
            <a:endParaRPr lang="en-US" noProof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85" t="18147" b="18297"/>
          <a:stretch>
            <a:fillRect/>
          </a:stretch>
        </p:blipFill>
        <p:spPr bwMode="auto">
          <a:xfrm>
            <a:off x="8628194" y="183190"/>
            <a:ext cx="1995356" cy="88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23" y="106536"/>
            <a:ext cx="1128428" cy="11662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61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решения проблем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140450" y="1436878"/>
            <a:ext cx="5174996" cy="43479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при выборе тем проектов «темы пересечения» технологии и естественно-научных дисциплин;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отдавать приоритеты кратковременным проектам, для подключения студентов к проектно-исследовательской деятельности на начальном этапе;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шире использовать возможности лабораторий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ВУЗа;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возможность студентам провести уроки с использованием подготовленных проектно-исследовательских работ или к изготовлению мини-проектов на уроках технологии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85" t="18147" b="18297"/>
          <a:stretch>
            <a:fillRect/>
          </a:stretch>
        </p:blipFill>
        <p:spPr bwMode="auto">
          <a:xfrm>
            <a:off x="8590094" y="166606"/>
            <a:ext cx="2282388" cy="101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478" y="119236"/>
            <a:ext cx="1199489" cy="12396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80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62D2DB-7DE2-D0BE-C37D-0E23A805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52728"/>
            <a:ext cx="4700016" cy="4407408"/>
          </a:xfrm>
        </p:spPr>
        <p:txBody>
          <a:bodyPr/>
          <a:lstStyle/>
          <a:p>
            <a:r>
              <a:rPr lang="ru-RU" sz="54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en-US" sz="5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C07685-6A52-493C-2526-745F8394BB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74536" y="1252728"/>
            <a:ext cx="4709160" cy="4407408"/>
          </a:xfrm>
        </p:spPr>
        <p:txBody>
          <a:bodyPr/>
          <a:lstStyle/>
          <a:p>
            <a:r>
              <a:rPr lang="ru-RU" noProof="0" dirty="0" smtClean="0"/>
              <a:t> </a:t>
            </a:r>
            <a:endParaRPr lang="en-US" noProof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473" y="3272270"/>
            <a:ext cx="1128428" cy="1166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85" t="18147" b="18297"/>
          <a:stretch>
            <a:fillRect/>
          </a:stretch>
        </p:blipFill>
        <p:spPr bwMode="auto">
          <a:xfrm>
            <a:off x="6535087" y="3350305"/>
            <a:ext cx="2282388" cy="101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579" y="1669932"/>
            <a:ext cx="5738070" cy="135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928" y="4616450"/>
            <a:ext cx="1313371" cy="133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093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ED48110-854F-14C1-13A2-AED169CDE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577280"/>
            <a:ext cx="4178300" cy="1940620"/>
          </a:xfrm>
        </p:spPr>
        <p:txBody>
          <a:bodyPr/>
          <a:lstStyle/>
          <a:p>
            <a:r>
              <a:rPr lang="ru-RU" sz="44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en-US" sz="4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4" y="2411587"/>
            <a:ext cx="862294" cy="891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85" t="18147" b="18297"/>
          <a:stretch>
            <a:fillRect/>
          </a:stretch>
        </p:blipFill>
        <p:spPr bwMode="auto">
          <a:xfrm>
            <a:off x="1662368" y="2461625"/>
            <a:ext cx="1900498" cy="84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22750" y="348795"/>
            <a:ext cx="74358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апробировать механизм работы и взаимодействия пар «научно-педагогический работник-учитель», «научно-педагогический работник-студент» «учитель-студент» и «студент-ученик»  по организации проектно-исследовательской деятельности   в рамках сетевого взаимодействия «Школа-ВУЗ» по дисциплинам естественно-научного цикла</a:t>
            </a:r>
          </a:p>
        </p:txBody>
      </p:sp>
    </p:spTree>
    <p:extLst>
      <p:ext uri="{BB962C8B-B14F-4D97-AF65-F5344CB8AC3E}">
        <p14:creationId xmlns="" xmlns:p14="http://schemas.microsoft.com/office/powerpoint/2010/main" val="39654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AD923B4-7DEB-DEF4-8DFC-7BB91B111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50" y="1143000"/>
            <a:ext cx="3733800" cy="4205356"/>
          </a:xfrm>
        </p:spPr>
        <p:txBody>
          <a:bodyPr/>
          <a:lstStyle/>
          <a:p>
            <a:r>
              <a:rPr lang="ru-RU" noProof="0" dirty="0" smtClean="0"/>
              <a:t>  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DB9C58-A895-E06D-9B01-56A9AD6617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701" y="1987550"/>
            <a:ext cx="2197100" cy="1181100"/>
          </a:xfrm>
        </p:spPr>
        <p:txBody>
          <a:bodyPr>
            <a:normAutofit/>
          </a:bodyPr>
          <a:lstStyle/>
          <a:p>
            <a:r>
              <a:rPr lang="ru-RU" sz="3200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en-US" sz="32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xmlns="" id="{58750F5E-2756-2CFE-8AD5-7C06886DFC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944259" y="5641545"/>
            <a:ext cx="3861420" cy="5906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33600" y="488950"/>
            <a:ext cx="91567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нормативно-правовые документы, необходимые для реализации проекта;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апробировать программу совместных мероприятий по совершенствованию профессиональных компетенций педагогических работников (семинары, круглые столы, дискуссионные площадки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методическое сопровождение взаимодействия наставнических пар «научно-педагогический работник-учитель», «научно-педагогический работник-студент» «учитель-студент» и «студент-ученик» в рамках проектно-исследовательской деятельности учащихся;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программы по технологии и дисциплинам естественно-научного цикла в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5-8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классах, программу проектной деятельности в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5-8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 (внеурочная деятельность) и программу дисциплины базовой части учебных планов студентов СГСПУ направления подготовки 44.03.05 Педагогическое образование  «Методы исследовательской и проектной деятельности»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организационно-методическое сопровождение деятельности по внедрению готовых проектов  в образовательный процесс школы и ВУЗа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полученные результаты мониторинговых исследований и скорректировать проблемные аспекты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24" y="3302762"/>
            <a:ext cx="862294" cy="891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85" t="18147" b="18297"/>
          <a:stretch>
            <a:fillRect/>
          </a:stretch>
        </p:blipFill>
        <p:spPr bwMode="auto">
          <a:xfrm>
            <a:off x="211122" y="4334875"/>
            <a:ext cx="1900498" cy="84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432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D9034E8-7DDC-0941-383F-21AA0E0F0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28828"/>
            <a:ext cx="4876800" cy="2328672"/>
          </a:xfrm>
        </p:spPr>
        <p:txBody>
          <a:bodyPr/>
          <a:lstStyle/>
          <a:p>
            <a:pPr marL="0" indent="0"/>
            <a:r>
              <a:rPr lang="ru-RU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проекта</a:t>
            </a:r>
            <a:r>
              <a:rPr lang="ru-RU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6908C45-F271-E7BA-AA60-6E3846726D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8442" y="1252728"/>
            <a:ext cx="4709160" cy="512064"/>
          </a:xfrm>
        </p:spPr>
        <p:txBody>
          <a:bodyPr/>
          <a:lstStyle/>
          <a:p>
            <a:r>
              <a:rPr lang="ru-RU" noProof="0" dirty="0" smtClean="0"/>
              <a:t> </a:t>
            </a:r>
            <a:endParaRPr lang="en-US" noProof="0" dirty="0"/>
          </a:p>
          <a:p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1A3A5B3-2CFF-596F-9AA5-4DD7627446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36757" y="453081"/>
            <a:ext cx="7048843" cy="5338119"/>
          </a:xfrm>
        </p:spPr>
        <p:txBody>
          <a:bodyPr>
            <a:normAutofit/>
          </a:bodyPr>
          <a:lstStyle/>
          <a:p>
            <a:pPr lvl="0" algn="just"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диссеминация опыта разработки и апробации механизма наставничества «научно-педагогический работник-учитель-студент-ученик» в рамках сетевого взаимодействия «Школа-ВУЗ» на примере организации проектно-исследовательской деятельности  по предметам естественно-научного цикла,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распространение опыта формирования у студентов СГСПУ готовности  к организации проектной деятельности школьников в рамках внеурочной работы и руководству проектной деятельностью учащихся 7-8 классов по предметам естественно-научного цикла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механизма организации проектно-исследовательской деятельности школьников посредством реализации сквозной программы пересечения тем по нескольким школьным предметам под руководством студентов-наставников</a:t>
            </a:r>
          </a:p>
          <a:p>
            <a:endParaRPr lang="en-US" b="1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C421690-0F36-11D2-B018-DDA3E7222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/>
          <a:lstStyle/>
          <a:p>
            <a:fld id="{D495E168-DA5E-4888-8D8A-92B118324C14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24" y="2411587"/>
            <a:ext cx="1098576" cy="1135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85" t="18147" b="18297"/>
          <a:stretch>
            <a:fillRect/>
          </a:stretch>
        </p:blipFill>
        <p:spPr bwMode="auto">
          <a:xfrm>
            <a:off x="2146822" y="2411587"/>
            <a:ext cx="2212698" cy="97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563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E65938-D66D-B9FE-DF06-5A7E7709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92300"/>
            <a:ext cx="5003800" cy="933450"/>
          </a:xfrm>
        </p:spPr>
        <p:txBody>
          <a:bodyPr/>
          <a:lstStyle/>
          <a:p>
            <a:r>
              <a:rPr lang="ru-RU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953954"/>
            <a:ext cx="91249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одной из самых распространенных форм организации работы людей на производстве, в учреждениях и компаниях стала проектная деятельность. Процесс проникновения в большинство сфер жизнедеятельности современного человека проектного подхода встречается все чаще. В нашей стране происходит возрождение хорошо известных с советских времен практик наставничества. Вместе с тем появляются новые формы наставничества в бизнесе, в социальной сфере, в образовании. Одной из таких современных форм является наставничество в проектной деятельности.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 проектной деятельности были обсуждены на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Дискуссионной площадке в рамках 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Поволжского педагогического форума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84" y="1392391"/>
            <a:ext cx="2025139" cy="1518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602" y="1368731"/>
            <a:ext cx="2088232" cy="1566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602" y="3034468"/>
            <a:ext cx="2116667" cy="1587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602" y="4685124"/>
            <a:ext cx="2135167" cy="16013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24" y="792337"/>
            <a:ext cx="862294" cy="8911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85" t="18147" b="18297"/>
          <a:stretch>
            <a:fillRect/>
          </a:stretch>
        </p:blipFill>
        <p:spPr bwMode="auto">
          <a:xfrm>
            <a:off x="3313368" y="792337"/>
            <a:ext cx="2016276" cy="8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03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043" y="2749886"/>
            <a:ext cx="5552303" cy="1267062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58465" y="1082393"/>
            <a:ext cx="55687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8.11.2024  методист школы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Милоенко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Т.С. представила вниманию слушателей доклад «Исследовательский метод в мотивационной структуре урока». Докладчик поделилась наработками  использования проектно-исследовательского метода в рамках урока. Наряду с педагогами и научно-педагогическими работниками на секции присутствовали студенты, которые являлись не только слушателями, но и организаторами мастер-классов. Обмен методическими идеями между педагогами и студентами прошёл продуктивно и плодотворно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1265" y="72230"/>
            <a:ext cx="48438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XXIII Всероссийская научно-практическая конференция «Актуальные проблемы естественнонаучного и математического образования» </a:t>
            </a:r>
            <a:b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посвященная 100-летию </a:t>
            </a:r>
            <a:r>
              <a:rPr lang="ru-RU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д.п.н</a:t>
            </a: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b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профессора В.А. </a:t>
            </a:r>
            <a:r>
              <a:rPr lang="ru-RU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Бетева</a:t>
            </a:r>
            <a:endParaRPr lang="ru-RU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91" y="4307564"/>
            <a:ext cx="3943350" cy="221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5532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08C117A-E1A1-595A-2BF6-79FB14A3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33350"/>
            <a:ext cx="10360152" cy="9601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площадок социального партнёра</a:t>
            </a:r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4300FFF-5302-6E5A-847F-0BB5D74AAE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750" y="2451100"/>
            <a:ext cx="4432300" cy="27622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noProof="0" dirty="0" smtClean="0"/>
              <a:t>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педагогического технопарка «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им. В.Ф.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Волкодавова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СГСПУ учащимися школы были выполнены мини-проекты в студии звукозаписи и в лаборатории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мехатроники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соревновательной робототехники</a:t>
            </a: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0825238-1B83-5D5F-0B6F-F0BEB054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/>
          <a:lstStyle/>
          <a:p>
            <a:fld id="{D495E168-DA5E-4888-8D8A-92B118324C14}" type="slidenum">
              <a:rPr lang="en-US" noProof="0" smtClean="0"/>
              <a:pPr/>
              <a:t>8</a:t>
            </a:fld>
            <a:endParaRPr lang="en-US" noProof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6" y="941091"/>
            <a:ext cx="1018774" cy="1052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85" t="18147" b="18297"/>
          <a:stretch>
            <a:fillRect/>
          </a:stretch>
        </p:blipFill>
        <p:spPr bwMode="auto">
          <a:xfrm>
            <a:off x="1909490" y="1029642"/>
            <a:ext cx="1978801" cy="87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129" y="685886"/>
            <a:ext cx="3005551" cy="2254164"/>
          </a:xfrm>
          <a:prstGeom prst="rect">
            <a:avLst/>
          </a:prstGeom>
        </p:spPr>
      </p:pic>
      <p:pic>
        <p:nvPicPr>
          <p:cNvPr id="10" name="Объект 17"/>
          <p:cNvPicPr>
            <a:picLocks noGrp="1" noChangeAspect="1"/>
          </p:cNvPicPr>
          <p:nvPr>
            <p:ph idx="4294967295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0" y="3069314"/>
            <a:ext cx="1992930" cy="198044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88" y="1108079"/>
            <a:ext cx="3921136" cy="295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Выгнутая вправо стрелка 11"/>
          <p:cNvSpPr/>
          <p:nvPr/>
        </p:nvSpPr>
        <p:spPr>
          <a:xfrm>
            <a:off x="8851900" y="4769425"/>
            <a:ext cx="3244850" cy="1181100"/>
          </a:xfrm>
          <a:prstGeom prst="curved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89550" y="5264150"/>
            <a:ext cx="345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Целесообразность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667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B6AD1D6-5344-9A7E-9FBC-21896E0EE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71450"/>
            <a:ext cx="10938002" cy="692150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площадок социального партнёра</a:t>
            </a:r>
            <a:endParaRPr lang="en-US" sz="3600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A60AB4B-75DA-96CF-696F-81CAD364F2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1747630"/>
            <a:ext cx="4709160" cy="3575702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Мастер-классы: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«Натуральные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-саше делаем дома» 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«Тайны растительной клетки»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«Реальный эксперимент ОГЭ по химии»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«Открытие тайн мозга: современные методы анатомии и нейрофизиологии»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«Создай свою коллекцию минералов и горных пород»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8-11 классов нашей школы посетили мастер-классы и выполнили мини-проекты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79707F6-6AC2-C8B7-76D8-04AC85BD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179" y="6118672"/>
            <a:ext cx="758821" cy="365125"/>
          </a:xfrm>
        </p:spPr>
        <p:txBody>
          <a:bodyPr/>
          <a:lstStyle/>
          <a:p>
            <a:fld id="{D495E168-DA5E-4888-8D8A-92B118324C14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4" y="690737"/>
            <a:ext cx="862294" cy="891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85" t="18147" b="18297"/>
          <a:stretch>
            <a:fillRect/>
          </a:stretch>
        </p:blipFill>
        <p:spPr bwMode="auto">
          <a:xfrm>
            <a:off x="1522140" y="690737"/>
            <a:ext cx="1978801" cy="87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idx="4294967295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68" y="690737"/>
            <a:ext cx="2828132" cy="21210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146" y="677138"/>
            <a:ext cx="1584176" cy="21122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89" y="677138"/>
            <a:ext cx="1594375" cy="21258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84" y="2874027"/>
            <a:ext cx="1806881" cy="24091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16" y="2874027"/>
            <a:ext cx="1806881" cy="24091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197" y="2874027"/>
            <a:ext cx="1806879" cy="2409172"/>
          </a:xfrm>
          <a:prstGeom prst="rect">
            <a:avLst/>
          </a:prstGeom>
        </p:spPr>
      </p:pic>
      <p:sp>
        <p:nvSpPr>
          <p:cNvPr id="16" name="Выгнутая вправо стрелка 15"/>
          <p:cNvSpPr/>
          <p:nvPr/>
        </p:nvSpPr>
        <p:spPr>
          <a:xfrm>
            <a:off x="8680450" y="5506025"/>
            <a:ext cx="3244850" cy="1181100"/>
          </a:xfrm>
          <a:prstGeom prst="curved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63374" y="6026725"/>
            <a:ext cx="3119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2163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">
  <a:themeElements>
    <a:clrScheme name="TM55923798">
      <a:dk1>
        <a:srgbClr val="000000"/>
      </a:dk1>
      <a:lt1>
        <a:srgbClr val="FFFFFF"/>
      </a:lt1>
      <a:dk2>
        <a:srgbClr val="445469"/>
      </a:dk2>
      <a:lt2>
        <a:srgbClr val="E7E6E6"/>
      </a:lt2>
      <a:accent1>
        <a:srgbClr val="00FC98"/>
      </a:accent1>
      <a:accent2>
        <a:srgbClr val="9900FF"/>
      </a:accent2>
      <a:accent3>
        <a:srgbClr val="0041FF"/>
      </a:accent3>
      <a:accent4>
        <a:srgbClr val="FF0087"/>
      </a:accent4>
      <a:accent5>
        <a:srgbClr val="EFFF16"/>
      </a:accent5>
      <a:accent6>
        <a:srgbClr val="03B624"/>
      </a:accent6>
      <a:hlink>
        <a:srgbClr val="D30F64"/>
      </a:hlink>
      <a:folHlink>
        <a:srgbClr val="D30F64"/>
      </a:folHlink>
    </a:clrScheme>
    <a:fontScheme name="Custom 35">
      <a:majorFont>
        <a:latin typeface="Congenial"/>
        <a:ea typeface=""/>
        <a:cs typeface=""/>
      </a:majorFont>
      <a:minorFont>
        <a:latin typeface="Congen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TM55923798_win32_SD_v4" id="{3D8FC83D-704E-40C5-860A-C6057A0723C2}" vid="{E41FF0D7-A26A-4343-8E7E-06E05981B2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9" ma:contentTypeDescription="Create a new document." ma:contentTypeScope="" ma:versionID="6a914531ae0f23be31da2eba1f3b42a9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ae00154c9e66547f022c4923f88826d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024DF7-0783-4549-86B7-A48B29FBA9C2}">
  <ds:schemaRefs>
    <ds:schemaRef ds:uri="http://schemas.microsoft.com/sharepoint/v3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71af3243-3dd4-4a8d-8c0d-dd76da1f02a5"/>
    <ds:schemaRef ds:uri="http://purl.org/dc/elements/1.1/"/>
    <ds:schemaRef ds:uri="230e9df3-be65-4c73-a93b-d1236ebd677e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D3FD1E-E7C9-4C78-8858-57AD8631A8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3142</TotalTime>
  <Words>1465</Words>
  <Application>Microsoft Office PowerPoint</Application>
  <PresentationFormat>Произвольный</PresentationFormat>
  <Paragraphs>195</Paragraphs>
  <Slides>23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Custom</vt:lpstr>
      <vt:lpstr>Наставническая    деятельность  «школьник- студент- учитель- научно - педагогический работник» в   процессе   подготовки  научно - исследовательских  и   проектных   работ</vt:lpstr>
      <vt:lpstr> </vt:lpstr>
      <vt:lpstr>Цель проекта:</vt:lpstr>
      <vt:lpstr>  </vt:lpstr>
      <vt:lpstr>Основная идея проекта–</vt:lpstr>
      <vt:lpstr>Актуальность</vt:lpstr>
      <vt:lpstr>Актуальность</vt:lpstr>
      <vt:lpstr>Использование площадок социального партнёра</vt:lpstr>
      <vt:lpstr>Использование площадок социального партнёра</vt:lpstr>
      <vt:lpstr>Слайд 10</vt:lpstr>
      <vt:lpstr>Слайд 11</vt:lpstr>
      <vt:lpstr>Тематическое планирование «пересечения тем биологии, технологии и курсов внеурочной деятельности </vt:lpstr>
      <vt:lpstr>Слайд 13</vt:lpstr>
      <vt:lpstr>Формы работы по дисциплине «Методы исследовательской и проектной деятельности»</vt:lpstr>
      <vt:lpstr>Слайд 15</vt:lpstr>
      <vt:lpstr>Модель взаимодействия наставнических пар</vt:lpstr>
      <vt:lpstr>Слайд 17</vt:lpstr>
      <vt:lpstr> </vt:lpstr>
      <vt:lpstr>Слайд 19</vt:lpstr>
      <vt:lpstr>Выступление студентов на внутривузовском конкурсе проектов  «Моя проектная инициатива»</vt:lpstr>
      <vt:lpstr>Выявленные проблемы</vt:lpstr>
      <vt:lpstr>Пути решения проблем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Наставническая    деятельность  «школьник- студент- учитель- научно - педагогический работник» в   процессе   подготовки  научно - исследовательских  и   проектных   работ</dc:title>
  <dc:creator>сергей</dc:creator>
  <cp:lastModifiedBy>1</cp:lastModifiedBy>
  <cp:revision>18</cp:revision>
  <dcterms:created xsi:type="dcterms:W3CDTF">2023-08-29T05:38:16Z</dcterms:created>
  <dcterms:modified xsi:type="dcterms:W3CDTF">2024-12-02T07:24:46Z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