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66" r:id="rId2"/>
    <p:sldId id="275" r:id="rId3"/>
    <p:sldId id="267" r:id="rId4"/>
    <p:sldId id="268" r:id="rId5"/>
    <p:sldId id="269" r:id="rId6"/>
    <p:sldId id="270" r:id="rId7"/>
    <p:sldId id="272" r:id="rId8"/>
    <p:sldId id="274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7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9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14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71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4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8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1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9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3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A67A-E217-44DA-B40C-2308BDF716F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905A3B-6082-4B86-827C-ACE3CBDE5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675249"/>
            <a:ext cx="10716821" cy="251811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модели наставничества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ученик»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проектной деятельности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технологии.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330462" y="3263704"/>
            <a:ext cx="5174150" cy="31089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Ненашева О.В.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математики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технологии МБОУ Школы № 35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Самара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8762" t="5605" r="20284" b="1"/>
          <a:stretch/>
        </p:blipFill>
        <p:spPr>
          <a:xfrm rot="21341103">
            <a:off x="8596848" y="976570"/>
            <a:ext cx="1744109" cy="2163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2" y="703384"/>
            <a:ext cx="8096447" cy="130829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 влияние чисел 7 и 13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жизнь человека.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58" y="2156463"/>
            <a:ext cx="10410093" cy="388490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имеют ли числа 7 и 13 мистическое, сверхъестественное, таинственное значение.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правда ли, что число 13 является «страшным», а с числом 7 связаны только хорошие события.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плюсы и минусы каждого из этих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9128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695" y="1153551"/>
            <a:ext cx="4709917" cy="4768947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Разделочная доска готова!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269F43D-4F9E-4F31-A344-F71F600B4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4747"/>
          <a:stretch/>
        </p:blipFill>
        <p:spPr>
          <a:xfrm>
            <a:off x="484529" y="267287"/>
            <a:ext cx="6141354" cy="5866227"/>
          </a:xfrm>
        </p:spPr>
      </p:pic>
    </p:spTree>
    <p:extLst>
      <p:ext uri="{BB962C8B-B14F-4D97-AF65-F5344CB8AC3E}">
        <p14:creationId xmlns:p14="http://schemas.microsoft.com/office/powerpoint/2010/main" val="42859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69" y="1137620"/>
            <a:ext cx="4611443" cy="299828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кулинария.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EFAA51-1401-4712-A4C0-BD8146BF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8" y="3151163"/>
            <a:ext cx="4245684" cy="506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E85BDD-268C-41CE-8BBA-A8CE7442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5" y="758724"/>
            <a:ext cx="6365968" cy="47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606" y="1137620"/>
            <a:ext cx="4445391" cy="299828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ящика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инструментов.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EFAA51-1401-4712-A4C0-BD8146BF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8" y="3151163"/>
            <a:ext cx="4245684" cy="506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E8B7FA-5C91-4FFD-9798-9F52620870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43" y="854613"/>
            <a:ext cx="6799384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37620"/>
            <a:ext cx="5748997" cy="299828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ненужных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EFAA51-1401-4712-A4C0-BD8146BF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8" y="3151163"/>
            <a:ext cx="4245684" cy="506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FE5C71-4A47-43C2-9CE2-295F7EF68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87387" y="348420"/>
            <a:ext cx="4925621" cy="6096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6A34-2AEB-48B6-9019-26C27709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12" y="1137620"/>
            <a:ext cx="4360985" cy="299828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игрушка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EFAA51-1401-4712-A4C0-BD8146BF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28" y="3151163"/>
            <a:ext cx="4245684" cy="506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6C564E1D-37C5-4025-A4C9-15F2A2671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3" y="997072"/>
            <a:ext cx="6485140" cy="48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H="1">
            <a:off x="-5725144" y="1484784"/>
            <a:ext cx="72008" cy="6397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3359696" y="3450704"/>
          <a:ext cx="57606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328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роз (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букета 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1060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207568" y="1268760"/>
            <a:ext cx="7992888" cy="244827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цена букета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зависит от количества роз(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цена одной розы -120 рублей, а стоимость упаковки 100 рублей. Следовательно, цену букета можно найти по формуле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=120*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+100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2351584" y="5589240"/>
            <a:ext cx="7848872" cy="8640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можно сделать вывод, что зависимость цены букета от количества роз – линейная зависимость.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75342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 жизни человека.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линейной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9460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79576" y="1628800"/>
            <a:ext cx="7920880" cy="1296144"/>
          </a:xfrm>
        </p:spPr>
        <p:txBody>
          <a:bodyPr/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двумя городами 240 км. Определите за какое время можно доехать из одного города в другой,  если скорость 20 км/ч увеличить в 2 раза, в 3 раза в, 4 раза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0650962" y="2852936"/>
            <a:ext cx="3346704" cy="6397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2999657" y="3215247"/>
          <a:ext cx="6264695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км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847528" y="5089723"/>
            <a:ext cx="8568952" cy="1003573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можно сделать вывод, что при увеличение скорости в несколько раз, время уменьшается во столько же раз. Это значит, что скорость обратно пропорциональна времени.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568952" cy="741851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обратной пропорциональности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919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412776"/>
            <a:ext cx="9502080" cy="5256584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Задача: накопить на отдых в Анапу семьей на 1 неделю в сентябре 2023г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Рассчитать сумму, необходимую для поездки на 4 человек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Рассчитать сумму взносов каждый месяц для накопления на поездки 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Мы хотим поехать отдыхать в Анапу в сентябре 2023г.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Наша семья  состоит из двух взрослых и двух детей, рассчитываем необходимую  сумму  для поездки, какие траты у нас будут: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Оплата бензина.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Оплата проживания</a:t>
            </a:r>
          </a:p>
          <a:p>
            <a:pPr marL="301943" lvl="1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Оплата питания</a:t>
            </a:r>
          </a:p>
          <a:p>
            <a:pPr marL="301943" lvl="1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Оплата развлечений и сувениров</a:t>
            </a:r>
          </a:p>
          <a:p>
            <a:pPr marL="301943" lvl="1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Покупка аптечки в дорогу и необходимых мелочей (например,</a:t>
            </a:r>
          </a:p>
          <a:p>
            <a:pPr marL="301943" lvl="1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мыло, шампунь, салфетки и другое)</a:t>
            </a:r>
          </a:p>
          <a:p>
            <a:pPr marL="301943" lvl="1" indent="0">
              <a:buNone/>
            </a:pP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     </a:t>
            </a:r>
          </a:p>
          <a:p>
            <a:pPr marL="301943" lvl="1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0659" y="188640"/>
            <a:ext cx="6344530" cy="1252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быту.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для этого нужно</a:t>
            </a:r>
          </a:p>
        </p:txBody>
      </p:sp>
    </p:spTree>
    <p:extLst>
      <p:ext uri="{BB962C8B-B14F-4D97-AF65-F5344CB8AC3E}">
        <p14:creationId xmlns:p14="http://schemas.microsoft.com/office/powerpoint/2010/main" val="38592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</TotalTime>
  <Words>283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Использование модели наставничества  «Учитель – ученик»  при организации проектной деятельности  на уроках технологии.</vt:lpstr>
      <vt:lpstr>Разделочная доска готова!</vt:lpstr>
      <vt:lpstr>Математика и кулинария.</vt:lpstr>
      <vt:lpstr>Изготовление ящика  для инструментов.</vt:lpstr>
      <vt:lpstr>Вторая жизнь ненужных вещей.</vt:lpstr>
      <vt:lpstr>Дидактическая игрушка для детей.</vt:lpstr>
      <vt:lpstr>Функции в жизни человека. Применение линейной функции</vt:lpstr>
      <vt:lpstr>Применение обратной пропорциональности</vt:lpstr>
      <vt:lpstr>Математика в быту.  Что нам для этого нужно</vt:lpstr>
      <vt:lpstr>Выяснить влияние чисел 7 и 13  на жизнь человека.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технологии: «Изготовление разделочной доски»</dc:title>
  <dc:creator>Ольга Ненашева</dc:creator>
  <cp:lastModifiedBy>сергей</cp:lastModifiedBy>
  <cp:revision>10</cp:revision>
  <dcterms:created xsi:type="dcterms:W3CDTF">2023-02-17T19:10:44Z</dcterms:created>
  <dcterms:modified xsi:type="dcterms:W3CDTF">2023-11-26T17:33:17Z</dcterms:modified>
</cp:coreProperties>
</file>