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8" r:id="rId6"/>
    <p:sldId id="269" r:id="rId7"/>
    <p:sldId id="270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92" autoAdjust="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568952" cy="151216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5" y="2780928"/>
            <a:ext cx="4671060" cy="388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08104" y="4453901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МБОУ Школы № 35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Самары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Милоенко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6632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механизма организации проектно-исследовательской деятельности школьников посредством реализации сквозной программы пересечения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 технологии и физики в рамках реализации целей и задач региональной инновационной площадки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18036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160033"/>
              </p:ext>
            </p:extLst>
          </p:nvPr>
        </p:nvGraphicFramePr>
        <p:xfrm>
          <a:off x="107503" y="188640"/>
          <a:ext cx="8805666" cy="6136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553"/>
                <a:gridCol w="770485"/>
                <a:gridCol w="2850795"/>
                <a:gridCol w="1078679"/>
                <a:gridCol w="1856543"/>
                <a:gridCol w="1467611"/>
              </a:tblGrid>
              <a:tr h="22964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Класс;</a:t>
                      </a: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технология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Разделы урока технологии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Класс; физика, курсы внеурочной деятельности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Тема раздела физики; разделы курсов внеурочной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Возможные проекты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и принцип действия электродвигателя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 магнитного поля на проводник с током. Электрический двигатель (физика)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Конструирование простейшего электродвигателя; конструирование двигателя Стирлинга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Творческий проект по разделу «Технологии домашнего хозяйства».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Давление жидкости, газа, твёрдого тела (физика)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 гидравлических устройств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92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979103"/>
              </p:ext>
            </p:extLst>
          </p:nvPr>
        </p:nvGraphicFramePr>
        <p:xfrm>
          <a:off x="107504" y="116633"/>
          <a:ext cx="9001001" cy="6664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67"/>
                <a:gridCol w="750084"/>
                <a:gridCol w="2250249"/>
                <a:gridCol w="828092"/>
                <a:gridCol w="2172242"/>
                <a:gridCol w="1500167"/>
              </a:tblGrid>
              <a:tr h="28766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Класс, технология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Разделы урока технологии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класс, физика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Тема раздела физики; разделы курсов внеурочной деятельности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Возможные проекты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3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Творческий проект по разделу «Технологии обработки конструкционных материалов».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 действия тока (физика)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 по гальванопластики, гальваностегии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7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и защита творческого проекта.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Давление жидкости, газа, твёрдого тела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в природе (физика)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 гидравлических устройств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132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149339"/>
              </p:ext>
            </p:extLst>
          </p:nvPr>
        </p:nvGraphicFramePr>
        <p:xfrm>
          <a:off x="35496" y="44624"/>
          <a:ext cx="9001002" cy="657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864096"/>
                <a:gridCol w="2916325"/>
                <a:gridCol w="756083"/>
                <a:gridCol w="2244251"/>
                <a:gridCol w="1500167"/>
              </a:tblGrid>
              <a:tr h="30041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Класс;</a:t>
                      </a: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технология</a:t>
                      </a:r>
                    </a:p>
                  </a:txBody>
                  <a:tcPr marL="68580" marR="68580" marT="0" marB="0"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Разделы урока технологии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Класс; физика, курсы внеурочной деятельности</a:t>
                      </a:r>
                    </a:p>
                  </a:txBody>
                  <a:tcPr marL="68580" marR="68580" marT="0" marB="0"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Тема раздела физики; разделы курсов внеурочной деятельности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Возможные проекты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1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Теоретические сведения. Проектирование как профессия.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построения проекта. Структура проекта (курс внеурочной деятельности «Проектная деятельность»)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Проект-презентация профессии «Проектировщик»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1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Последовательность проектирования.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работы над проектом (курс внеурочной деятельности «Проектная деятельность»)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000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064530"/>
              </p:ext>
            </p:extLst>
          </p:nvPr>
        </p:nvGraphicFramePr>
        <p:xfrm>
          <a:off x="107504" y="116631"/>
          <a:ext cx="8928990" cy="5208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648072"/>
                <a:gridCol w="2376264"/>
                <a:gridCol w="792088"/>
                <a:gridCol w="2592288"/>
                <a:gridCol w="1656182"/>
              </a:tblGrid>
              <a:tr h="13681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Класс, технология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Разделы урока технологии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класс, физика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Тема раздела физики; разделы курсов внеурочной деятельности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Возможные проекты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Творческие проекты. Способы оформления проекта.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оценки. Оформление проекта и сопроводительной документации(курс внеурочной деятельности «Проектная деятельность»)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Проект-презентация «Способы оформления проекта»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Презентация. Подбор материалов и инструментов.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над презентацией – 6 часов (курс внеурочной деятельности «Проектная деятельность»)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презентаций, выполненных в разных программах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381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31269"/>
              </p:ext>
            </p:extLst>
          </p:nvPr>
        </p:nvGraphicFramePr>
        <p:xfrm>
          <a:off x="107502" y="260648"/>
          <a:ext cx="9001002" cy="4846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8"/>
                <a:gridCol w="648072"/>
                <a:gridCol w="2448272"/>
                <a:gridCol w="504056"/>
                <a:gridCol w="3036337"/>
                <a:gridCol w="1500167"/>
              </a:tblGrid>
              <a:tr h="18286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Класс, технология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Разделы урока технологии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класс, физика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Тема раздела физики; разделы курсов внеурочной деятельности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Возможные проекты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выполнения выбранного изделия. Расчет себестоимости  изделия. Экологическое обоснование. Защита проекта. Распределение работы при коллективной деятельности.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и мощность электрического тока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Демонстрация расчёта себестоимости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009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1"/>
            <a:ext cx="274835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604976" cy="260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34507"/>
            <a:ext cx="1618109" cy="237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53" y="-23128"/>
            <a:ext cx="213836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518" y="3501008"/>
            <a:ext cx="3643864" cy="278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677" y="3140968"/>
            <a:ext cx="3177275" cy="276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61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640960" cy="666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инновационная площадка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 наставничества по организации проектно-исследовательской деятельности обучающихся основной школы в рамках сетевого взаимодействия «Школа-ВУЗ»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направлению «Разработка, апробация и (или) внедрение новых механизмов саморегулирования деятельности  объединений образовательных организаций и работников сферы образования, а также сетевого взаимодействия образовательных организаций».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83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апробировать механизм работы и взаимодействия пар «научно-педагогический работник-учитель», «научно-педагогический работник-студент» «учитель-студент» и «студент-ученик»  по организации проектно-исследовательской деятельности   в рамках сетевого взаимодействия «Школа-ВУЗ» по дисциплинам естественно-научного цикла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862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0"/>
            <a:ext cx="9073008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нормативно-правовые документы, необходимые для реализации проекта;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апробировать программу совместных мероприятий по совершенствованию профессиональных компетенций педагогических работников (семинары, круглые столы, дискуссионные площадки)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методическое сопровождение взаимодействия наставнических пар «научно-педагогический работник-учитель», «научно-педагогический работник-студент» «учитель-студент» и «студент-ученик» в рамках проектно-исследовательской деятельности учащихся;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программы по технологии и дисциплинам естественно-научного цикла в 7,8 классах, программу проектной деятельности в 7,8 классах (внеурочная деятельность) и программу дисциплины базовой части учебных планов студентов СГСПУ направления подготовки 44.03.05 Педагогическое образование  «Методы исследовательской и проектной деятельности»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организационно-методическое сопровождение деятельности по внедрению готовых проектов  в образовательный процесс школы и ВУЗа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полученные результаты мониторинговых исследований и скорректировать проблемные аспекты проекта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4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ПРОЕКТА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диссеминация опыта разработки и апробации механизма наставничества «научно-педагогический работник-учитель-студент-ученик» в рамках сетевого взаимодействия «Школа-ВУЗ» на примере организации проектно-исследовательской деятельности  по предметам естественно-научного цикла,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распространение опыта формирования у студентов СГСПУ готовности  к организации проектной деятельности школьников в рамках внеурочной работы и руководству проектной деятельностью учащихся 7-8 классов по предметам естественно-научного цикла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механизма организации проектно-исследовательской деятельности школьников посредством реализации сквозной программы пересечения тем по нескольким школьным предметам под руководством студентов-наставников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61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363272" cy="60095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реализация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Универсализм нашего проекта позволит транслировать полученный опыт.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по предметам естественно-научного цикла устойчивый познавательный интерес у обучающихся позволяют формировать, прежде всего, экспериментальные методы.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«Методы исследовательской и проектной деятельности» предполагает организацию самостоятельной работы студентов в рамках индивидуального задания на базе школы.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34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8133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 эффекты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(что будет достигнуто и как это повлияет на деятельность организации)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Предлагаемый нами проект обеспечит разработку и апробацию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нормативно-правового сопровождения  проекта;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методического сопровождения взаимодействия наставнических пар «научно-педагогический работник-учитель», «научно-педагогический работник-студент» «учитель-студент» и «студент-ученик» в рамках проектно-исследовательской деятельности учащихся;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механизма интеграции  учебных предметов естественно-научного цикла, технологии, проектной деятельности (разработка сквозных программ) и  организации проектно-исследовательской деятельности школьников посредством реализации сквозной программы под руководством студентов-наставников;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Разработанный проект будет способствовать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методической грамотности как студентов, так и педагогов (через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взаимообучение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устойчивого познавательного интереса школьников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практико-ориентированный подход в обучении;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возможностей проектно-исследовательской деятельности благодаря индивидуализации работы (закрепление студента-наставника за каждым учеником)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ресурсные возможности  расширяются до масштабов сети.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68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444449"/>
              </p:ext>
            </p:extLst>
          </p:nvPr>
        </p:nvGraphicFramePr>
        <p:xfrm>
          <a:off x="107503" y="44624"/>
          <a:ext cx="8928992" cy="662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116"/>
                <a:gridCol w="781276"/>
                <a:gridCol w="2098221"/>
                <a:gridCol w="781276"/>
                <a:gridCol w="3221937"/>
                <a:gridCol w="1488166"/>
              </a:tblGrid>
              <a:tr h="15266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Класс, технология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Разделы урока технологии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класс, физика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Тема раздела физики; разделы курсов внеурочной деятельности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Возможные проекты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9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Электротехника, Электрические работы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Понятие и виды источников и потребителей электроэнергии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Электрический ток. Источники электрического тока. Электрическая цепь и её составные части (физика)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Конструирование источников питания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1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Электрические светильники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Электромонтаж осветительной арматуры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Осветительные приборы. Электрические и нагревательные приборы (физика)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Конструирование лампы накаливания; умного светильника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06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748178"/>
              </p:ext>
            </p:extLst>
          </p:nvPr>
        </p:nvGraphicFramePr>
        <p:xfrm>
          <a:off x="107504" y="116632"/>
          <a:ext cx="9001000" cy="6143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000"/>
                <a:gridCol w="838056"/>
                <a:gridCol w="1752350"/>
                <a:gridCol w="731788"/>
                <a:gridCol w="2195366"/>
                <a:gridCol w="2634440"/>
              </a:tblGrid>
              <a:tr h="15012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Класс, технология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Разделы урока технологии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класс, физика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Тема раздела физики; разделы курсов внеурочной деятельности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Возможные проекты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7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и принцип действия электродвигателя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 магнитного поля на проводник с током. Электрический двигатель (физика)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Конструирование простейшего электродвигателя; конструирование двигателя Стирлинга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96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Бытовая техника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Электрические приборы для уборки квартиры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Осветительные приборы. Электрические и нагревательные приборы (физика)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мини пылесоса из бутылки из под сока, старого шланга стиральной машины, куска нейлоновой ткани, куска оцинкованного листа и двигателя на 12V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1445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1055</Words>
  <Application>Microsoft Office PowerPoint</Application>
  <PresentationFormat>Экран (4:3)</PresentationFormat>
  <Paragraphs>170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7</cp:revision>
  <dcterms:created xsi:type="dcterms:W3CDTF">2023-11-22T19:54:17Z</dcterms:created>
  <dcterms:modified xsi:type="dcterms:W3CDTF">2023-11-26T18:32:52Z</dcterms:modified>
</cp:coreProperties>
</file>