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58" r:id="rId3"/>
    <p:sldId id="260" r:id="rId4"/>
    <p:sldId id="268" r:id="rId5"/>
    <p:sldId id="273" r:id="rId6"/>
    <p:sldId id="272" r:id="rId7"/>
    <p:sldId id="271" r:id="rId8"/>
    <p:sldId id="270" r:id="rId9"/>
    <p:sldId id="261" r:id="rId10"/>
    <p:sldId id="262" r:id="rId11"/>
    <p:sldId id="274" r:id="rId12"/>
    <p:sldId id="275" r:id="rId13"/>
    <p:sldId id="263" r:id="rId14"/>
    <p:sldId id="264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20753-B535-40E7-9E16-556D8B98ED29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CD5CB-8D35-4C1F-AEED-B036E0420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242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CD5CB-8D35-4C1F-AEED-B036E042063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768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blog.mechtaevo.ru/wp-content/uploads/2012/11/rain-barrel_03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24744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</a:rPr>
              <a:t>Организация практико-ориентированных уроков технологии через проектную деятельность учащихся на материале, изученном на уроках химии 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Курилкина М. В., учитель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химии МБОУ Школы № 35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Самара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категории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Созданные проекты позволяют развить у детей интерес к химии и показать практическое применений химических технологий в жизни человека.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0066" y="1821648"/>
            <a:ext cx="2428891" cy="207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03795" y="2082561"/>
            <a:ext cx="1879154" cy="114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11050" y="2075504"/>
            <a:ext cx="1793602" cy="1071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00245" y="2072193"/>
            <a:ext cx="1715542" cy="100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96001" y="2033759"/>
            <a:ext cx="1710112" cy="1071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11092" y="4589578"/>
            <a:ext cx="1963966" cy="164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4071942"/>
            <a:ext cx="3214710" cy="1714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893735" y="4321975"/>
            <a:ext cx="2000264" cy="1357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988840"/>
            <a:ext cx="4932040" cy="648073"/>
          </a:xfrm>
        </p:spPr>
        <p:txBody>
          <a:bodyPr>
            <a:noAutofit/>
          </a:bodyPr>
          <a:lstStyle/>
          <a:p>
            <a:r>
              <a:rPr lang="ru-RU" sz="4000" dirty="0">
                <a:latin typeface="Arial Black" panose="020B0A04020102020204" pitchFamily="34" charset="0"/>
              </a:rPr>
              <a:t>«Молекулярная кулинария</a:t>
            </a:r>
            <a:r>
              <a:rPr lang="ru-RU" sz="4000" dirty="0" smtClean="0">
                <a:latin typeface="Arial Black" panose="020B0A04020102020204" pitchFamily="34" charset="0"/>
              </a:rPr>
              <a:t>»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pic>
        <p:nvPicPr>
          <p:cNvPr id="7" name="Содержимое 6" descr="C:\Users\user\Desktop\ajnj\20200414_155756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86750"/>
            <a:ext cx="4040188" cy="255756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8" name="Содержимое 7" descr="20200411_143441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 l="14100" r="14100"/>
          <a:stretch>
            <a:fillRect/>
          </a:stretch>
        </p:blipFill>
        <p:spPr>
          <a:xfrm rot="10800000">
            <a:off x="4932040" y="620688"/>
            <a:ext cx="4041775" cy="2735841"/>
          </a:xfrm>
          <a:prstGeom prst="rect">
            <a:avLst/>
          </a:prstGeom>
          <a:solidFill>
            <a:schemeClr val="bg2">
              <a:shade val="50000"/>
            </a:schemeClr>
          </a:solidFill>
          <a:ln w="31750">
            <a:solidFill>
              <a:schemeClr val="tx1"/>
            </a:solidFill>
          </a:ln>
        </p:spPr>
      </p:pic>
      <p:pic>
        <p:nvPicPr>
          <p:cNvPr id="9" name="Рисунок 8" descr="20200411_14344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92080" y="3717032"/>
            <a:ext cx="3071834" cy="2286017"/>
          </a:xfrm>
          <a:prstGeom prst="rect">
            <a:avLst/>
          </a:prstGeom>
          <a:solidFill>
            <a:schemeClr val="bg2">
              <a:shade val="50000"/>
            </a:schemeClr>
          </a:solidFill>
          <a:ln w="317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r>
              <a:rPr lang="ru-RU" sz="4400" dirty="0" smtClean="0">
                <a:latin typeface="Arial Black" panose="020B0A04020102020204" pitchFamily="34" charset="0"/>
              </a:rPr>
              <a:t>Проектная деятельность учащихся состоит из</a:t>
            </a:r>
            <a:r>
              <a:rPr lang="en-US" sz="4400" dirty="0" smtClean="0">
                <a:latin typeface="Arial Black" panose="020B0A04020102020204" pitchFamily="34" charset="0"/>
              </a:rPr>
              <a:t> </a:t>
            </a:r>
            <a:r>
              <a:rPr lang="ru-RU" sz="4400" dirty="0" smtClean="0">
                <a:latin typeface="Arial Black" panose="020B0A04020102020204" pitchFamily="34" charset="0"/>
              </a:rPr>
              <a:t>следующих  этапов: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1-й этап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формирует 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теме проекта, 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 цель,  проблема, задачи, гипотеза. 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2-й этап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Организуется деятельность детей. На этом же этапе происходит и планирование работы по решению задачи проекта. Безусловно, необходимо понимать, что,  в начале изучается вся информация по теме, затем ребенок получает продукт.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3-й этап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Презентация.</a:t>
            </a:r>
          </a:p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с результатами ученического исследования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 технологии с применением проектной деятельности способствуют  самоопределению  учащихся, раскрытию  самостоятельной активной познавательной деятельности, а демонстрация проектов на уроках химии  показывает практическое применение  химических технологий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491174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100" dirty="0" smtClean="0"/>
              <a:t>              </a:t>
            </a:r>
            <a:r>
              <a:rPr lang="ru-RU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 технологии — это современная интерпретация уроков труда, то есть трудовая и  профессиональная подготовка учеников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1214422"/>
            <a:ext cx="4257676" cy="4911741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 деятельность 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 обучения с жизнью;</a:t>
            </a:r>
          </a:p>
          <a:p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самостоятельности и активности детей в учебном процессе;</a:t>
            </a:r>
          </a:p>
          <a:p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развития умения адаптироваться к действительности;</a:t>
            </a:r>
          </a:p>
          <a:p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умение общаться, сотрудничать с детьми в различных видах деятельности.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проекта возникает  при изучении нового материала по предмету технология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5949280"/>
            <a:ext cx="5486400" cy="566738"/>
          </a:xfrm>
        </p:spPr>
        <p:txBody>
          <a:bodyPr/>
          <a:lstStyle/>
          <a:p>
            <a:r>
              <a:rPr lang="ru-RU" dirty="0" smtClean="0"/>
              <a:t>Изготовление органических красок</a:t>
            </a:r>
            <a:endParaRPr lang="ru-RU" dirty="0"/>
          </a:p>
        </p:txBody>
      </p:sp>
      <p:pic>
        <p:nvPicPr>
          <p:cNvPr id="5" name="Объект 3" descr="C:\Users\1\Desktop\IMG_20190112_114329.jpg"/>
          <p:cNvPicPr>
            <a:picLocks noGrp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/>
        </p:blipFill>
        <p:spPr bwMode="auto">
          <a:xfrm>
            <a:off x="1403648" y="548680"/>
            <a:ext cx="6163072" cy="49044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20161117_191232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643050"/>
            <a:ext cx="3500462" cy="4429156"/>
          </a:xfrm>
          <a:prstGeom prst="rect">
            <a:avLst/>
          </a:prstGeom>
        </p:spPr>
      </p:pic>
      <p:pic>
        <p:nvPicPr>
          <p:cNvPr id="6" name="Содержимое 5" descr="20161116_211605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2066" y="1571612"/>
            <a:ext cx="2964414" cy="4625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C:\Users\Света\Desktop\К проекту\IMG_4832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C:\Users\Света\Desktop\К проекту\IMG_4860.JPG"/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6" t="4646" r="14443" b="10458"/>
          <a:stretch/>
        </p:blipFill>
        <p:spPr bwMode="auto">
          <a:xfrm>
            <a:off x="4929190" y="2428868"/>
            <a:ext cx="3429023" cy="3071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Технологии очистки воды в домашних условиях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6" name="Содержимое 5" descr="Система сбора дождевой воды "/>
          <p:cNvPicPr>
            <a:picLocks noGrp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714348" y="1571612"/>
            <a:ext cx="335758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20161228_144719"/>
          <p:cNvPicPr>
            <a:picLocks noGrp="1"/>
          </p:cNvPicPr>
          <p:nvPr>
            <p:ph sz="half" idx="2"/>
          </p:nvPr>
        </p:nvPicPr>
        <p:blipFill>
          <a:blip r:embed="rId4" cstate="print"/>
          <a:srcRect t="19502"/>
          <a:stretch>
            <a:fillRect/>
          </a:stretch>
        </p:blipFill>
        <p:spPr bwMode="auto">
          <a:xfrm>
            <a:off x="4857752" y="1785926"/>
            <a:ext cx="360997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20161228_144122"/>
          <p:cNvPicPr/>
          <p:nvPr/>
        </p:nvPicPr>
        <p:blipFill>
          <a:blip r:embed="rId5" cstate="print"/>
          <a:srcRect r="19968" b="35359"/>
          <a:stretch>
            <a:fillRect/>
          </a:stretch>
        </p:blipFill>
        <p:spPr bwMode="auto">
          <a:xfrm>
            <a:off x="4929190" y="3929066"/>
            <a:ext cx="350046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Уроки фармакологии на уроках химии и технологии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5776" y="1484784"/>
            <a:ext cx="4040188" cy="63976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нано капсул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67" y="2344492"/>
            <a:ext cx="3612054" cy="3612054"/>
          </a:xfrm>
          <a:prstGeom prst="rect">
            <a:avLst/>
          </a:prstGeom>
        </p:spPr>
      </p:pic>
      <p:pic>
        <p:nvPicPr>
          <p:cNvPr id="8" name="Содержимое 7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68" y="2174875"/>
            <a:ext cx="3951288" cy="3951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 уроков технологии  проектная деятельность  представляет собой логическое завершение учебной темы, но в то же время, имея практическую направленность, она  выходит за рамки учебного процесса и является значимой для ученика.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279</Words>
  <Application>Microsoft Office PowerPoint</Application>
  <PresentationFormat>Экран (4:3)</PresentationFormat>
  <Paragraphs>31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Организация практико-ориентированных уроков технологии через проектную деятельность учащихся на материале, изученном на уроках химии </vt:lpstr>
      <vt:lpstr>Презентация PowerPoint</vt:lpstr>
      <vt:lpstr>Презентация PowerPoint</vt:lpstr>
      <vt:lpstr>Изготовление органических красок</vt:lpstr>
      <vt:lpstr>Презентация PowerPoint</vt:lpstr>
      <vt:lpstr>Презентация PowerPoint</vt:lpstr>
      <vt:lpstr>Технологии очистки воды в домашних условиях</vt:lpstr>
      <vt:lpstr>Уроки фармакологии на уроках химии и технологии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1-й этап</vt:lpstr>
      <vt:lpstr>2-й этап</vt:lpstr>
      <vt:lpstr>3-й этап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проектной работы на уроках технологии</dc:title>
  <dc:creator>user</dc:creator>
  <cp:lastModifiedBy>сергей</cp:lastModifiedBy>
  <cp:revision>19</cp:revision>
  <dcterms:created xsi:type="dcterms:W3CDTF">2023-11-21T17:09:07Z</dcterms:created>
  <dcterms:modified xsi:type="dcterms:W3CDTF">2023-11-26T17:49:36Z</dcterms:modified>
</cp:coreProperties>
</file>