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9" r:id="rId3"/>
    <p:sldId id="290" r:id="rId4"/>
    <p:sldId id="257" r:id="rId5"/>
    <p:sldId id="286" r:id="rId6"/>
    <p:sldId id="288" r:id="rId7"/>
    <p:sldId id="291" r:id="rId8"/>
    <p:sldId id="292" r:id="rId9"/>
    <p:sldId id="293" r:id="rId10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92" d="100"/>
          <a:sy n="92" d="100"/>
        </p:scale>
        <p:origin x="-106" y="-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D459F28A-8137-8829-A49D-F32C8E3F0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A6A63011-759E-64AB-9C12-B7B167DE1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FF4C480E-2FF4-2952-EE36-8AB012BBA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7F2ED19C-B6A3-C00A-23BE-F0DA6A0F4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DEAE1883-F881-E6D6-C1C0-FB0AF94BF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77379075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B7387D8A-EE36-EAC8-F784-91A9F2C8B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C0605773-A243-3826-14EC-CC0118BD2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88F4D7CA-BC70-3D62-EB60-F9B7D843D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CC19048A-82B9-35DA-EFD8-BF7952972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C900BE32-355E-504F-4571-56AA9F827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96705784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DB11F916-DAFE-819A-92D0-1AD9945AC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CBDD6DB6-5A0A-517D-2E40-0B9A9D9E4A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80332DE0-2BFA-6FF7-9B86-51ACB03B1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260739EC-C9D0-3D88-1BDF-01AB38A21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8EA96CA6-DFF8-2E22-8DEB-B738AFABC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12786659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46FD1DD-11E1-C7A3-39F9-668C65262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57AA4B4A-28F1-272D-2E36-A2105C67C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xmlns="" id="{A4AB5146-7EE3-C496-F136-E4FACBF3FC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BAE36453-B3B3-0DD1-C7E9-C9FB31515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223FE2AB-715C-07B1-A3FD-371C1BDE8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E3022722-BF19-B037-771A-A90DECA43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75660941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A6001FF-EA7F-6476-B44B-038FD1C4E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2285D900-C15C-C3A5-6180-2DF5E2D4E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xmlns="" id="{837B7B38-148C-72EA-618B-8E877E0E6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xmlns="" id="{6DE2AEDD-4085-B3B1-3D95-F07B5102D0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xmlns="" id="{8FFDEE0F-1E19-919B-71AC-76CCB14B79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xmlns="" id="{30B0D41D-A729-6CF6-D561-BCC7E7E98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xmlns="" id="{FA7A6710-9928-F3F6-3F1E-1711E5DEB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xmlns="" id="{321C87E1-ADCA-81C5-EB7E-8EE7930D4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7859404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38989268-9878-6F09-CB4B-39991750E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xmlns="" id="{C9798294-A215-C58C-F71A-5A813CCFC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11314D3B-E279-34BB-D244-ED3B9188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D43F5ED6-5407-BBDA-B9B6-607829B17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5829154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xmlns="" id="{546D3790-8DEB-293F-011E-60B638451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xmlns="" id="{D23EF175-3B03-4F74-B594-3ECFEA19F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xmlns="" id="{B02DF7DE-B7B3-868F-1495-3F6B983D8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21964208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ECDBF6D0-D088-75DF-7B49-90B172E4A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D3942047-CDFA-D706-BA1B-505E526AB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xmlns="" id="{8DB7CA73-6A49-0C01-5481-AC4E06580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AD11EE04-F450-C3C4-F635-AEE0D451A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1446CA5E-380A-85CD-D22D-2F8AD7DB0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D41566F6-2398-5C0A-0D7A-08D454503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6219418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72D7213-2731-38EF-CF4A-F5E3B4B80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xmlns="" id="{95806585-D1F2-1658-C407-EA1B157E81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xmlns="" id="{055EDA29-4D0F-70B4-FC54-610999E9C1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AE577029-DB76-A1C2-AA82-9AAE33CC2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069262D9-A30A-7140-AE7E-DBBAC360D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1585E52B-8C3F-31BB-9D30-9874327DC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18588257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1B7A49A-02A2-D7AD-56B3-7BE44661E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xmlns="" id="{5C836CE3-0F5A-1400-2118-7CFE82C167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E982A293-05EC-1E2D-86F2-784CEF068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8CCC4CA3-13C5-C2F6-072B-84C6B1EFE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05EAC6BF-A128-EAE7-C32C-46A921A7D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61762500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xmlns="" id="{C72E289A-E271-5FA9-1236-7B976B03FA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xmlns="" id="{31505E84-3AE9-9C51-C4EC-3F309DD957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F8A15722-9D19-2210-67FB-CE6D5E209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3081CA73-57A1-24EF-4281-B34AB03CD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4A0D99D9-B03A-597A-161D-3F3C998FE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20855113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4C4F170-5231-662A-1076-9C6E3133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13D20F3A-0A2B-4E6E-F981-4A793BDAB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77625748-8531-393F-2DA0-F7FB8D7D1D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F0A1A-2AD6-469C-9FC2-ADC59AF7B98E}" type="datetimeFigureOut">
              <a:rPr lang="ru-RU" smtClean="0"/>
              <a:t>26.11.2023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52D89DA5-78AA-F35C-6EAE-7236631B44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244F4EED-F16C-3ECB-6F40-938A5A0E7E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2B181-01C4-4468-9DEF-73AAB8E984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84654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657F69E0-C4B0-4BEC-A689-4F8D877F05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95A8B35-DE55-D053-4C0C-D293B30E37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7631" r="-1" b="1610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AFA5258E-3943-7F65-D2A7-3570C3C67B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956" y="2256693"/>
            <a:ext cx="10861040" cy="3358197"/>
          </a:xfrm>
        </p:spPr>
        <p:txBody>
          <a:bodyPr>
            <a:noAutofit/>
          </a:bodyPr>
          <a:lstStyle/>
          <a:p>
            <a:r>
              <a:rPr lang="ru-RU" sz="5400" b="1" dirty="0">
                <a:solidFill>
                  <a:schemeClr val="bg1"/>
                </a:solidFill>
                <a:latin typeface="+mn-lt"/>
              </a:rPr>
              <a:t>Внедрение проектной деятельности в образовательный </a:t>
            </a:r>
            <a:r>
              <a:rPr lang="ru-RU" sz="5400" b="1" dirty="0" smtClean="0">
                <a:solidFill>
                  <a:schemeClr val="bg1"/>
                </a:solidFill>
                <a:latin typeface="+mn-lt"/>
              </a:rPr>
              <a:t>процесс.</a:t>
            </a:r>
            <a:br>
              <a:rPr lang="ru-RU" sz="5400" b="1" dirty="0" smtClean="0">
                <a:solidFill>
                  <a:schemeClr val="bg1"/>
                </a:solidFill>
                <a:latin typeface="+mn-lt"/>
              </a:rPr>
            </a:br>
            <a:r>
              <a:rPr lang="ru-RU" sz="5400" b="1" dirty="0" smtClean="0">
                <a:solidFill>
                  <a:schemeClr val="bg1"/>
                </a:solidFill>
                <a:latin typeface="+mn-lt"/>
              </a:rPr>
              <a:t>Учитель МБОУ Школы № 35</a:t>
            </a:r>
            <a:br>
              <a:rPr lang="ru-RU" sz="5400" b="1" dirty="0" smtClean="0">
                <a:solidFill>
                  <a:schemeClr val="bg1"/>
                </a:solidFill>
                <a:latin typeface="+mn-lt"/>
              </a:rPr>
            </a:br>
            <a:r>
              <a:rPr lang="ru-RU" sz="5400" b="1" dirty="0" err="1" smtClean="0">
                <a:solidFill>
                  <a:schemeClr val="bg1"/>
                </a:solidFill>
                <a:latin typeface="+mn-lt"/>
              </a:rPr>
              <a:t>Вопян</a:t>
            </a:r>
            <a:r>
              <a:rPr lang="ru-RU" sz="5400" b="1" dirty="0" smtClean="0">
                <a:solidFill>
                  <a:schemeClr val="bg1"/>
                </a:solidFill>
                <a:latin typeface="+mn-lt"/>
              </a:rPr>
              <a:t> Ирина </a:t>
            </a:r>
            <a:r>
              <a:rPr lang="ru-RU" sz="5400" b="1" dirty="0" err="1" smtClean="0">
                <a:solidFill>
                  <a:schemeClr val="bg1"/>
                </a:solidFill>
                <a:latin typeface="+mn-lt"/>
              </a:rPr>
              <a:t>Галустовна</a:t>
            </a:r>
            <a:r>
              <a:rPr lang="ru-RU" sz="5400" b="1" dirty="0" smtClean="0">
                <a:solidFill>
                  <a:schemeClr val="bg1"/>
                </a:solidFill>
                <a:latin typeface="+mn-lt"/>
              </a:rPr>
              <a:t/>
            </a:r>
            <a:br>
              <a:rPr lang="ru-RU" sz="5400" b="1" dirty="0" smtClean="0">
                <a:solidFill>
                  <a:schemeClr val="bg1"/>
                </a:solidFill>
                <a:latin typeface="+mn-lt"/>
              </a:rPr>
            </a:br>
            <a:endParaRPr lang="ru-RU" sz="5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xmlns="" id="{9F6380B4-6A1C-481E-8408-B4E6C75B9B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01790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4">
            <a:extLst>
              <a:ext uri="{FF2B5EF4-FFF2-40B4-BE49-F238E27FC236}">
                <a16:creationId xmlns:a16="http://schemas.microsoft.com/office/drawing/2014/main" xmlns="" id="{689F4C10-E29A-1E8A-69F8-8F428701D6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t="27631" r="-1" b="16104"/>
          <a:stretch/>
        </p:blipFill>
        <p:spPr>
          <a:xfrm>
            <a:off x="3070" y="0"/>
            <a:ext cx="12188930" cy="6857990"/>
          </a:xfrm>
          <a:prstGeom prst="rect">
            <a:avLst/>
          </a:prstGeom>
        </p:spPr>
      </p:pic>
      <p:sp>
        <p:nvSpPr>
          <p:cNvPr id="24" name="Прямоугольник 23">
            <a:extLst>
              <a:ext uri="{FF2B5EF4-FFF2-40B4-BE49-F238E27FC236}">
                <a16:creationId xmlns:a16="http://schemas.microsoft.com/office/drawing/2014/main" xmlns="" id="{D238282F-CA07-4008-44FE-86EA549AA8F2}"/>
              </a:ext>
            </a:extLst>
          </p:cNvPr>
          <p:cNvSpPr/>
          <p:nvPr/>
        </p:nvSpPr>
        <p:spPr>
          <a:xfrm>
            <a:off x="-239697" y="-42174"/>
            <a:ext cx="12496800" cy="694233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Овал 3">
            <a:extLst>
              <a:ext uri="{FF2B5EF4-FFF2-40B4-BE49-F238E27FC236}">
                <a16:creationId xmlns:a16="http://schemas.microsoft.com/office/drawing/2014/main" xmlns="" id="{59DD5DF8-9FA4-DCCB-1CE9-D327269625FF}"/>
              </a:ext>
            </a:extLst>
          </p:cNvPr>
          <p:cNvSpPr/>
          <p:nvPr/>
        </p:nvSpPr>
        <p:spPr>
          <a:xfrm>
            <a:off x="4622307" y="2146177"/>
            <a:ext cx="2947386" cy="2565646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r>
              <a:rPr lang="ru-RU" dirty="0"/>
              <a:t> </a:t>
            </a:r>
          </a:p>
        </p:txBody>
      </p:sp>
      <p:sp>
        <p:nvSpPr>
          <p:cNvPr id="10" name="Овал 9">
            <a:extLst>
              <a:ext uri="{FF2B5EF4-FFF2-40B4-BE49-F238E27FC236}">
                <a16:creationId xmlns:a16="http://schemas.microsoft.com/office/drawing/2014/main" xmlns="" id="{128123E2-5839-5D48-1219-B4A2F2C4AB43}"/>
              </a:ext>
            </a:extLst>
          </p:cNvPr>
          <p:cNvSpPr/>
          <p:nvPr/>
        </p:nvSpPr>
        <p:spPr>
          <a:xfrm>
            <a:off x="3208102" y="227751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Овал 10">
            <a:extLst>
              <a:ext uri="{FF2B5EF4-FFF2-40B4-BE49-F238E27FC236}">
                <a16:creationId xmlns:a16="http://schemas.microsoft.com/office/drawing/2014/main" xmlns="" id="{2983B2DF-E91E-1DDA-EDA1-33BE89B9EF9E}"/>
              </a:ext>
            </a:extLst>
          </p:cNvPr>
          <p:cNvSpPr/>
          <p:nvPr/>
        </p:nvSpPr>
        <p:spPr>
          <a:xfrm>
            <a:off x="7393161" y="257825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Овал 11">
            <a:extLst>
              <a:ext uri="{FF2B5EF4-FFF2-40B4-BE49-F238E27FC236}">
                <a16:creationId xmlns:a16="http://schemas.microsoft.com/office/drawing/2014/main" xmlns="" id="{DC70E1F9-5F95-8B49-9F7C-B5B92B1DEE23}"/>
              </a:ext>
            </a:extLst>
          </p:cNvPr>
          <p:cNvSpPr/>
          <p:nvPr/>
        </p:nvSpPr>
        <p:spPr>
          <a:xfrm>
            <a:off x="9398000" y="2765937"/>
            <a:ext cx="1960387" cy="1615440"/>
          </a:xfrm>
          <a:prstGeom prst="ellipse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sz="1600" dirty="0"/>
          </a:p>
        </p:txBody>
      </p:sp>
      <p:sp>
        <p:nvSpPr>
          <p:cNvPr id="13" name="Овал 12">
            <a:extLst>
              <a:ext uri="{FF2B5EF4-FFF2-40B4-BE49-F238E27FC236}">
                <a16:creationId xmlns:a16="http://schemas.microsoft.com/office/drawing/2014/main" xmlns="" id="{3324A174-7458-65D5-1F63-D3E78466EAA3}"/>
              </a:ext>
            </a:extLst>
          </p:cNvPr>
          <p:cNvSpPr/>
          <p:nvPr/>
        </p:nvSpPr>
        <p:spPr>
          <a:xfrm>
            <a:off x="1247715" y="948875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Овал 13">
            <a:extLst>
              <a:ext uri="{FF2B5EF4-FFF2-40B4-BE49-F238E27FC236}">
                <a16:creationId xmlns:a16="http://schemas.microsoft.com/office/drawing/2014/main" xmlns="" id="{59F47D06-0937-B3CF-B56C-279DD2670211}"/>
              </a:ext>
            </a:extLst>
          </p:cNvPr>
          <p:cNvSpPr/>
          <p:nvPr/>
        </p:nvSpPr>
        <p:spPr>
          <a:xfrm>
            <a:off x="718716" y="2842584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Овал 14">
            <a:extLst>
              <a:ext uri="{FF2B5EF4-FFF2-40B4-BE49-F238E27FC236}">
                <a16:creationId xmlns:a16="http://schemas.microsoft.com/office/drawing/2014/main" xmlns="" id="{45DB29CB-910D-014E-8EC2-7E2F78E02267}"/>
              </a:ext>
            </a:extLst>
          </p:cNvPr>
          <p:cNvSpPr/>
          <p:nvPr/>
        </p:nvSpPr>
        <p:spPr>
          <a:xfrm>
            <a:off x="3980408" y="5120511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xmlns="" id="{0FBCD945-2C2A-5C35-ECCF-6C1E4497A58D}"/>
              </a:ext>
            </a:extLst>
          </p:cNvPr>
          <p:cNvCxnSpPr>
            <a:cxnSpLocks/>
            <a:stCxn id="4" idx="3"/>
            <a:endCxn id="4" idx="7"/>
          </p:cNvCxnSpPr>
          <p:nvPr/>
        </p:nvCxnSpPr>
        <p:spPr>
          <a:xfrm flipV="1">
            <a:off x="5053942" y="2521907"/>
            <a:ext cx="2084116" cy="1814186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Объект 2">
            <a:extLst>
              <a:ext uri="{FF2B5EF4-FFF2-40B4-BE49-F238E27FC236}">
                <a16:creationId xmlns:a16="http://schemas.microsoft.com/office/drawing/2014/main" xmlns="" id="{978BA3E1-AD2B-1FD7-A371-B42566088D6D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9143885">
            <a:off x="4501398" y="2793690"/>
            <a:ext cx="2364654" cy="72985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Положительные аспекты</a:t>
            </a:r>
          </a:p>
        </p:txBody>
      </p:sp>
      <p:sp>
        <p:nvSpPr>
          <p:cNvPr id="21" name="Объект 2">
            <a:extLst>
              <a:ext uri="{FF2B5EF4-FFF2-40B4-BE49-F238E27FC236}">
                <a16:creationId xmlns:a16="http://schemas.microsoft.com/office/drawing/2014/main" xmlns="" id="{C2B363E0-6884-52A9-E08A-7BECB3427C7D}"/>
              </a:ext>
            </a:extLst>
          </p:cNvPr>
          <p:cNvSpPr txBox="1">
            <a:spLocks/>
          </p:cNvSpPr>
          <p:nvPr/>
        </p:nvSpPr>
        <p:spPr>
          <a:xfrm rot="19143885">
            <a:off x="5346253" y="3452117"/>
            <a:ext cx="2364654" cy="7298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Отрицательные аспекты</a:t>
            </a:r>
          </a:p>
        </p:txBody>
      </p:sp>
      <p:sp>
        <p:nvSpPr>
          <p:cNvPr id="25" name="Объект 2">
            <a:extLst>
              <a:ext uri="{FF2B5EF4-FFF2-40B4-BE49-F238E27FC236}">
                <a16:creationId xmlns:a16="http://schemas.microsoft.com/office/drawing/2014/main" xmlns="" id="{8825486A-3F2D-4FD4-B148-3B48B22DF63A}"/>
              </a:ext>
            </a:extLst>
          </p:cNvPr>
          <p:cNvSpPr txBox="1">
            <a:spLocks/>
          </p:cNvSpPr>
          <p:nvPr/>
        </p:nvSpPr>
        <p:spPr>
          <a:xfrm>
            <a:off x="9195866" y="3428995"/>
            <a:ext cx="2364654" cy="7298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ru-RU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Энергозатратность</a:t>
            </a:r>
            <a:endParaRPr lang="ru-RU" sz="1600" dirty="0"/>
          </a:p>
        </p:txBody>
      </p:sp>
      <p:sp>
        <p:nvSpPr>
          <p:cNvPr id="26" name="Объект 2">
            <a:extLst>
              <a:ext uri="{FF2B5EF4-FFF2-40B4-BE49-F238E27FC236}">
                <a16:creationId xmlns:a16="http://schemas.microsoft.com/office/drawing/2014/main" xmlns="" id="{522FA444-35E3-4D60-9E81-3A2BFB4AB858}"/>
              </a:ext>
            </a:extLst>
          </p:cNvPr>
          <p:cNvSpPr txBox="1">
            <a:spLocks/>
          </p:cNvSpPr>
          <p:nvPr/>
        </p:nvSpPr>
        <p:spPr>
          <a:xfrm>
            <a:off x="7208983" y="786054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Актуальность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Объект 2">
            <a:extLst>
              <a:ext uri="{FF2B5EF4-FFF2-40B4-BE49-F238E27FC236}">
                <a16:creationId xmlns:a16="http://schemas.microsoft.com/office/drawing/2014/main" xmlns="" id="{744D9B5D-A30F-FEAB-D202-B4EE2188D536}"/>
              </a:ext>
            </a:extLst>
          </p:cNvPr>
          <p:cNvSpPr txBox="1">
            <a:spLocks/>
          </p:cNvSpPr>
          <p:nvPr/>
        </p:nvSpPr>
        <p:spPr>
          <a:xfrm>
            <a:off x="3031634" y="644914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Социализация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Объект 2">
            <a:extLst>
              <a:ext uri="{FF2B5EF4-FFF2-40B4-BE49-F238E27FC236}">
                <a16:creationId xmlns:a16="http://schemas.microsoft.com/office/drawing/2014/main" xmlns="" id="{D4EDD41F-D465-0BCA-14BB-3FCBF24B65AF}"/>
              </a:ext>
            </a:extLst>
          </p:cNvPr>
          <p:cNvSpPr txBox="1">
            <a:spLocks/>
          </p:cNvSpPr>
          <p:nvPr/>
        </p:nvSpPr>
        <p:spPr>
          <a:xfrm>
            <a:off x="1095053" y="1457773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Саморазвитие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Овал 28">
            <a:extLst>
              <a:ext uri="{FF2B5EF4-FFF2-40B4-BE49-F238E27FC236}">
                <a16:creationId xmlns:a16="http://schemas.microsoft.com/office/drawing/2014/main" xmlns="" id="{C981BA94-C655-0D9E-9B53-B2C045675B56}"/>
              </a:ext>
            </a:extLst>
          </p:cNvPr>
          <p:cNvSpPr/>
          <p:nvPr/>
        </p:nvSpPr>
        <p:spPr>
          <a:xfrm>
            <a:off x="1686461" y="4704350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Объект 2">
            <a:extLst>
              <a:ext uri="{FF2B5EF4-FFF2-40B4-BE49-F238E27FC236}">
                <a16:creationId xmlns:a16="http://schemas.microsoft.com/office/drawing/2014/main" xmlns="" id="{94E046AD-D91B-83B2-0F52-D393B065D550}"/>
              </a:ext>
            </a:extLst>
          </p:cNvPr>
          <p:cNvSpPr txBox="1">
            <a:spLocks/>
          </p:cNvSpPr>
          <p:nvPr/>
        </p:nvSpPr>
        <p:spPr>
          <a:xfrm>
            <a:off x="1448974" y="5174439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Формирование исследовательских умений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" name="Объект 2">
            <a:extLst>
              <a:ext uri="{FF2B5EF4-FFF2-40B4-BE49-F238E27FC236}">
                <a16:creationId xmlns:a16="http://schemas.microsoft.com/office/drawing/2014/main" xmlns="" id="{229A6AED-C473-4A1B-7AE6-4EED83EE746D}"/>
              </a:ext>
            </a:extLst>
          </p:cNvPr>
          <p:cNvSpPr txBox="1">
            <a:spLocks/>
          </p:cNvSpPr>
          <p:nvPr/>
        </p:nvSpPr>
        <p:spPr>
          <a:xfrm>
            <a:off x="3778274" y="5711998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Мотивирующий характер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Объект 2">
            <a:extLst>
              <a:ext uri="{FF2B5EF4-FFF2-40B4-BE49-F238E27FC236}">
                <a16:creationId xmlns:a16="http://schemas.microsoft.com/office/drawing/2014/main" xmlns="" id="{5AD43892-FF76-121E-D51D-0A50C020A5FC}"/>
              </a:ext>
            </a:extLst>
          </p:cNvPr>
          <p:cNvSpPr txBox="1">
            <a:spLocks/>
          </p:cNvSpPr>
          <p:nvPr/>
        </p:nvSpPr>
        <p:spPr>
          <a:xfrm>
            <a:off x="522814" y="3278539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Использование информационных технологий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3" name="Овал 32">
            <a:extLst>
              <a:ext uri="{FF2B5EF4-FFF2-40B4-BE49-F238E27FC236}">
                <a16:creationId xmlns:a16="http://schemas.microsoft.com/office/drawing/2014/main" xmlns="" id="{220B2721-DFBA-93A4-E9E3-447E294E81B5}"/>
              </a:ext>
            </a:extLst>
          </p:cNvPr>
          <p:cNvSpPr/>
          <p:nvPr/>
        </p:nvSpPr>
        <p:spPr>
          <a:xfrm>
            <a:off x="5352667" y="139188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Объект 2">
            <a:extLst>
              <a:ext uri="{FF2B5EF4-FFF2-40B4-BE49-F238E27FC236}">
                <a16:creationId xmlns:a16="http://schemas.microsoft.com/office/drawing/2014/main" xmlns="" id="{A1B4559F-EDCA-D952-D63E-3D28151CB45D}"/>
              </a:ext>
            </a:extLst>
          </p:cNvPr>
          <p:cNvSpPr txBox="1">
            <a:spLocks/>
          </p:cNvSpPr>
          <p:nvPr/>
        </p:nvSpPr>
        <p:spPr>
          <a:xfrm>
            <a:off x="5168489" y="708429"/>
            <a:ext cx="2364654" cy="1020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6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Дифференцированный подход</a:t>
            </a:r>
            <a:endParaRPr lang="ru-RU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36" name="Соединитель: изогнутый 35">
            <a:extLst>
              <a:ext uri="{FF2B5EF4-FFF2-40B4-BE49-F238E27FC236}">
                <a16:creationId xmlns:a16="http://schemas.microsoft.com/office/drawing/2014/main" xmlns="" id="{7461CB3B-27A9-AF69-B0BA-53779B55ED3A}"/>
              </a:ext>
            </a:extLst>
          </p:cNvPr>
          <p:cNvCxnSpPr>
            <a:cxnSpLocks/>
            <a:stCxn id="4" idx="0"/>
            <a:endCxn id="10" idx="3"/>
          </p:cNvCxnSpPr>
          <p:nvPr/>
        </p:nvCxnSpPr>
        <p:spPr>
          <a:xfrm rot="16200000" flipV="1">
            <a:off x="4525816" y="575993"/>
            <a:ext cx="539562" cy="2600806"/>
          </a:xfrm>
          <a:prstGeom prst="curvedConnector3">
            <a:avLst>
              <a:gd name="adj1" fmla="val 50000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Соединитель: изогнутый 37">
            <a:extLst>
              <a:ext uri="{FF2B5EF4-FFF2-40B4-BE49-F238E27FC236}">
                <a16:creationId xmlns:a16="http://schemas.microsoft.com/office/drawing/2014/main" xmlns="" id="{1AC31F72-1EB1-15D2-0DC0-FE9B8AC834CA}"/>
              </a:ext>
            </a:extLst>
          </p:cNvPr>
          <p:cNvCxnSpPr>
            <a:cxnSpLocks/>
            <a:stCxn id="4" idx="2"/>
            <a:endCxn id="15" idx="7"/>
          </p:cNvCxnSpPr>
          <p:nvPr/>
        </p:nvCxnSpPr>
        <p:spPr>
          <a:xfrm rot="10800000" flipH="1" flipV="1">
            <a:off x="4622307" y="3428999"/>
            <a:ext cx="1031396" cy="1928087"/>
          </a:xfrm>
          <a:prstGeom prst="curvedConnector4">
            <a:avLst>
              <a:gd name="adj1" fmla="val -22164"/>
              <a:gd name="adj2" fmla="val 77132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Соединитель: изогнутый 38">
            <a:extLst>
              <a:ext uri="{FF2B5EF4-FFF2-40B4-BE49-F238E27FC236}">
                <a16:creationId xmlns:a16="http://schemas.microsoft.com/office/drawing/2014/main" xmlns="" id="{31FB1FE3-173D-2253-352F-9F35A69543DA}"/>
              </a:ext>
            </a:extLst>
          </p:cNvPr>
          <p:cNvCxnSpPr>
            <a:cxnSpLocks/>
            <a:stCxn id="4" idx="1"/>
            <a:endCxn id="13" idx="5"/>
          </p:cNvCxnSpPr>
          <p:nvPr/>
        </p:nvCxnSpPr>
        <p:spPr>
          <a:xfrm rot="16200000" flipV="1">
            <a:off x="3890392" y="1358357"/>
            <a:ext cx="194168" cy="2132932"/>
          </a:xfrm>
          <a:prstGeom prst="curvedConnector5">
            <a:avLst>
              <a:gd name="adj1" fmla="val 117733"/>
              <a:gd name="adj2" fmla="val 53388"/>
              <a:gd name="adj3" fmla="val -17733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Соединитель: изогнутый 40">
            <a:extLst>
              <a:ext uri="{FF2B5EF4-FFF2-40B4-BE49-F238E27FC236}">
                <a16:creationId xmlns:a16="http://schemas.microsoft.com/office/drawing/2014/main" xmlns="" id="{8EBE6062-8DEE-2336-B776-3A9211EB3FD7}"/>
              </a:ext>
            </a:extLst>
          </p:cNvPr>
          <p:cNvCxnSpPr>
            <a:cxnSpLocks/>
            <a:endCxn id="14" idx="7"/>
          </p:cNvCxnSpPr>
          <p:nvPr/>
        </p:nvCxnSpPr>
        <p:spPr>
          <a:xfrm rot="10800000">
            <a:off x="2392011" y="3079160"/>
            <a:ext cx="2203462" cy="336478"/>
          </a:xfrm>
          <a:prstGeom prst="curvedConnector4">
            <a:avLst>
              <a:gd name="adj1" fmla="val 43485"/>
              <a:gd name="adj2" fmla="val 167939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Соединитель: изогнутый 42">
            <a:extLst>
              <a:ext uri="{FF2B5EF4-FFF2-40B4-BE49-F238E27FC236}">
                <a16:creationId xmlns:a16="http://schemas.microsoft.com/office/drawing/2014/main" xmlns="" id="{F4DE1325-8A4C-C293-9ED9-599D6DC9BF4C}"/>
              </a:ext>
            </a:extLst>
          </p:cNvPr>
          <p:cNvCxnSpPr>
            <a:cxnSpLocks/>
            <a:stCxn id="4" idx="2"/>
            <a:endCxn id="29" idx="7"/>
          </p:cNvCxnSpPr>
          <p:nvPr/>
        </p:nvCxnSpPr>
        <p:spPr>
          <a:xfrm rot="10800000" flipV="1">
            <a:off x="3359757" y="3429000"/>
            <a:ext cx="1262551" cy="1511926"/>
          </a:xfrm>
          <a:prstGeom prst="curvedConnector2">
            <a:avLst/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Соединитель: изогнутый 48">
            <a:extLst>
              <a:ext uri="{FF2B5EF4-FFF2-40B4-BE49-F238E27FC236}">
                <a16:creationId xmlns:a16="http://schemas.microsoft.com/office/drawing/2014/main" xmlns="" id="{435E0455-709B-DB5C-7973-498D3BD420B0}"/>
              </a:ext>
            </a:extLst>
          </p:cNvPr>
          <p:cNvCxnSpPr>
            <a:cxnSpLocks/>
            <a:stCxn id="4" idx="0"/>
            <a:endCxn id="33" idx="4"/>
          </p:cNvCxnSpPr>
          <p:nvPr/>
        </p:nvCxnSpPr>
        <p:spPr>
          <a:xfrm rot="5400000" flipH="1" flipV="1">
            <a:off x="6018656" y="1831973"/>
            <a:ext cx="391549" cy="236861"/>
          </a:xfrm>
          <a:prstGeom prst="curvedConnector3">
            <a:avLst>
              <a:gd name="adj1" fmla="val 50000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Соединитель: изогнутый 51">
            <a:extLst>
              <a:ext uri="{FF2B5EF4-FFF2-40B4-BE49-F238E27FC236}">
                <a16:creationId xmlns:a16="http://schemas.microsoft.com/office/drawing/2014/main" xmlns="" id="{C1ABD09E-D73F-D1E3-E8F5-76BBBE2DDD6C}"/>
              </a:ext>
            </a:extLst>
          </p:cNvPr>
          <p:cNvCxnSpPr>
            <a:cxnSpLocks/>
            <a:stCxn id="4" idx="0"/>
          </p:cNvCxnSpPr>
          <p:nvPr/>
        </p:nvCxnSpPr>
        <p:spPr>
          <a:xfrm rot="5400000" flipH="1" flipV="1">
            <a:off x="7102402" y="875225"/>
            <a:ext cx="264550" cy="2277354"/>
          </a:xfrm>
          <a:prstGeom prst="curvedConnector2">
            <a:avLst/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Соединитель: изогнутый 60">
            <a:extLst>
              <a:ext uri="{FF2B5EF4-FFF2-40B4-BE49-F238E27FC236}">
                <a16:creationId xmlns:a16="http://schemas.microsoft.com/office/drawing/2014/main" xmlns="" id="{F1D47FB8-7B05-9F20-6FC2-8A1EDE50840B}"/>
              </a:ext>
            </a:extLst>
          </p:cNvPr>
          <p:cNvCxnSpPr>
            <a:cxnSpLocks/>
            <a:stCxn id="4" idx="5"/>
            <a:endCxn id="12" idx="2"/>
          </p:cNvCxnSpPr>
          <p:nvPr/>
        </p:nvCxnSpPr>
        <p:spPr>
          <a:xfrm rot="5400000" flipH="1" flipV="1">
            <a:off x="7886811" y="2824904"/>
            <a:ext cx="762436" cy="2259942"/>
          </a:xfrm>
          <a:prstGeom prst="curvedConnector4">
            <a:avLst>
              <a:gd name="adj1" fmla="val -29983"/>
              <a:gd name="adj2" fmla="val 59550"/>
            </a:avLst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56128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-cc5c31c90f388387584e371022beafe0-V">
            <a:hlinkClick r:id="" action="ppaction://media"/>
            <a:extLst>
              <a:ext uri="{FF2B5EF4-FFF2-40B4-BE49-F238E27FC236}">
                <a16:creationId xmlns:a16="http://schemas.microsoft.com/office/drawing/2014/main" xmlns="" id="{7F62D8D5-F8CD-CC6C-636E-903AA047FA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6167" y="486320"/>
            <a:ext cx="8887577" cy="500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041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 showWhenStopped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xmlns="" id="{0205D939-00C4-4F2E-9797-3170DD040D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xmlns="" id="{38EE4E44-1403-472B-8C01-D354CB8F5A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xmlns="" id="{FB8541DB-D74C-075C-DEE0-E36235C9B9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6" r="1" b="1"/>
          <a:stretch/>
        </p:blipFill>
        <p:spPr bwMode="auto">
          <a:xfrm>
            <a:off x="6421035" y="643467"/>
            <a:ext cx="5129784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xmlns="" id="{583CCE40-4C5F-42D3-86D9-7892AD1E98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88C92169-4506-5270-1E15-7F37EB3465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3" r="20327" b="-1"/>
          <a:stretch/>
        </p:blipFill>
        <p:spPr bwMode="auto">
          <a:xfrm>
            <a:off x="641180" y="643467"/>
            <a:ext cx="5129784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469511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xmlns="" id="{0205D939-00C4-4F2E-9797-3170DD040D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xmlns="" id="{38EE4E44-1403-472B-8C01-D354CB8F5A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xmlns="" id="{583CCE40-4C5F-42D3-86D9-7892AD1E98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5C2B94A-8C12-848D-7DA3-380321A8D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0546"/>
          <a:stretch/>
        </p:blipFill>
        <p:spPr>
          <a:xfrm>
            <a:off x="520022" y="1016000"/>
            <a:ext cx="5372100" cy="4826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6E7E370-9FCC-AD40-34F4-D6195DA255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008" b="3030"/>
          <a:stretch/>
        </p:blipFill>
        <p:spPr>
          <a:xfrm>
            <a:off x="6318331" y="1016000"/>
            <a:ext cx="5353647" cy="48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742195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205D939-00C4-4F2E-9797-3170DD040D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8EE4E44-1403-472B-8C01-D354CB8F5A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5C2B94A-8C12-848D-7DA3-380321A8D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93" r="16747" b="-1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583CCE40-4C5F-42D3-86D9-7892AD1E98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6E7E370-9FCC-AD40-34F4-D6195DA255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71" r="15469" b="-1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532996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_20230201_175247">
            <a:hlinkClick r:id="" action="ppaction://media"/>
            <a:extLst>
              <a:ext uri="{FF2B5EF4-FFF2-40B4-BE49-F238E27FC236}">
                <a16:creationId xmlns:a16="http://schemas.microsoft.com/office/drawing/2014/main" xmlns="" id="{36A9D923-D6AE-6EFE-B9DD-AB2372144AD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00" end="586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7188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5444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 showWhenStopped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4">
            <a:extLst>
              <a:ext uri="{FF2B5EF4-FFF2-40B4-BE49-F238E27FC236}">
                <a16:creationId xmlns:a16="http://schemas.microsoft.com/office/drawing/2014/main" xmlns="" id="{689F4C10-E29A-1E8A-69F8-8F428701D6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t="27631" r="-1" b="16104"/>
          <a:stretch/>
        </p:blipFill>
        <p:spPr>
          <a:xfrm>
            <a:off x="3070" y="0"/>
            <a:ext cx="12188930" cy="6857990"/>
          </a:xfrm>
          <a:prstGeom prst="rect">
            <a:avLst/>
          </a:prstGeom>
        </p:spPr>
      </p:pic>
      <p:sp>
        <p:nvSpPr>
          <p:cNvPr id="24" name="Прямоугольник 23">
            <a:extLst>
              <a:ext uri="{FF2B5EF4-FFF2-40B4-BE49-F238E27FC236}">
                <a16:creationId xmlns:a16="http://schemas.microsoft.com/office/drawing/2014/main" xmlns="" id="{D238282F-CA07-4008-44FE-86EA549AA8F2}"/>
              </a:ext>
            </a:extLst>
          </p:cNvPr>
          <p:cNvSpPr/>
          <p:nvPr/>
        </p:nvSpPr>
        <p:spPr>
          <a:xfrm>
            <a:off x="-239697" y="-42174"/>
            <a:ext cx="12496800" cy="694233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Овал 3">
            <a:extLst>
              <a:ext uri="{FF2B5EF4-FFF2-40B4-BE49-F238E27FC236}">
                <a16:creationId xmlns:a16="http://schemas.microsoft.com/office/drawing/2014/main" xmlns="" id="{59DD5DF8-9FA4-DCCB-1CE9-D327269625FF}"/>
              </a:ext>
            </a:extLst>
          </p:cNvPr>
          <p:cNvSpPr/>
          <p:nvPr/>
        </p:nvSpPr>
        <p:spPr>
          <a:xfrm>
            <a:off x="4622307" y="2146177"/>
            <a:ext cx="2947386" cy="2565646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endParaRPr lang="ru-RU" dirty="0"/>
          </a:p>
          <a:p>
            <a:pPr algn="ctr"/>
            <a:r>
              <a:rPr lang="ru-RU" dirty="0"/>
              <a:t> </a:t>
            </a:r>
          </a:p>
        </p:txBody>
      </p:sp>
      <p:sp>
        <p:nvSpPr>
          <p:cNvPr id="10" name="Овал 9">
            <a:extLst>
              <a:ext uri="{FF2B5EF4-FFF2-40B4-BE49-F238E27FC236}">
                <a16:creationId xmlns:a16="http://schemas.microsoft.com/office/drawing/2014/main" xmlns="" id="{128123E2-5839-5D48-1219-B4A2F2C4AB43}"/>
              </a:ext>
            </a:extLst>
          </p:cNvPr>
          <p:cNvSpPr/>
          <p:nvPr/>
        </p:nvSpPr>
        <p:spPr>
          <a:xfrm>
            <a:off x="3208102" y="227751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Овал 10">
            <a:extLst>
              <a:ext uri="{FF2B5EF4-FFF2-40B4-BE49-F238E27FC236}">
                <a16:creationId xmlns:a16="http://schemas.microsoft.com/office/drawing/2014/main" xmlns="" id="{2983B2DF-E91E-1DDA-EDA1-33BE89B9EF9E}"/>
              </a:ext>
            </a:extLst>
          </p:cNvPr>
          <p:cNvSpPr/>
          <p:nvPr/>
        </p:nvSpPr>
        <p:spPr>
          <a:xfrm>
            <a:off x="7393161" y="257825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Овал 11">
            <a:extLst>
              <a:ext uri="{FF2B5EF4-FFF2-40B4-BE49-F238E27FC236}">
                <a16:creationId xmlns:a16="http://schemas.microsoft.com/office/drawing/2014/main" xmlns="" id="{DC70E1F9-5F95-8B49-9F7C-B5B92B1DEE23}"/>
              </a:ext>
            </a:extLst>
          </p:cNvPr>
          <p:cNvSpPr/>
          <p:nvPr/>
        </p:nvSpPr>
        <p:spPr>
          <a:xfrm>
            <a:off x="9398000" y="2765937"/>
            <a:ext cx="1960387" cy="1615440"/>
          </a:xfrm>
          <a:prstGeom prst="ellipse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sz="1600" dirty="0"/>
          </a:p>
        </p:txBody>
      </p:sp>
      <p:sp>
        <p:nvSpPr>
          <p:cNvPr id="13" name="Овал 12">
            <a:extLst>
              <a:ext uri="{FF2B5EF4-FFF2-40B4-BE49-F238E27FC236}">
                <a16:creationId xmlns:a16="http://schemas.microsoft.com/office/drawing/2014/main" xmlns="" id="{3324A174-7458-65D5-1F63-D3E78466EAA3}"/>
              </a:ext>
            </a:extLst>
          </p:cNvPr>
          <p:cNvSpPr/>
          <p:nvPr/>
        </p:nvSpPr>
        <p:spPr>
          <a:xfrm>
            <a:off x="1247715" y="948875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Овал 13">
            <a:extLst>
              <a:ext uri="{FF2B5EF4-FFF2-40B4-BE49-F238E27FC236}">
                <a16:creationId xmlns:a16="http://schemas.microsoft.com/office/drawing/2014/main" xmlns="" id="{59F47D06-0937-B3CF-B56C-279DD2670211}"/>
              </a:ext>
            </a:extLst>
          </p:cNvPr>
          <p:cNvSpPr/>
          <p:nvPr/>
        </p:nvSpPr>
        <p:spPr>
          <a:xfrm>
            <a:off x="718716" y="2842584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Овал 14">
            <a:extLst>
              <a:ext uri="{FF2B5EF4-FFF2-40B4-BE49-F238E27FC236}">
                <a16:creationId xmlns:a16="http://schemas.microsoft.com/office/drawing/2014/main" xmlns="" id="{45DB29CB-910D-014E-8EC2-7E2F78E02267}"/>
              </a:ext>
            </a:extLst>
          </p:cNvPr>
          <p:cNvSpPr/>
          <p:nvPr/>
        </p:nvSpPr>
        <p:spPr>
          <a:xfrm>
            <a:off x="3980408" y="5120511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xmlns="" id="{0FBCD945-2C2A-5C35-ECCF-6C1E4497A58D}"/>
              </a:ext>
            </a:extLst>
          </p:cNvPr>
          <p:cNvCxnSpPr>
            <a:cxnSpLocks/>
            <a:stCxn id="4" idx="3"/>
            <a:endCxn id="4" idx="7"/>
          </p:cNvCxnSpPr>
          <p:nvPr/>
        </p:nvCxnSpPr>
        <p:spPr>
          <a:xfrm flipV="1">
            <a:off x="5053942" y="2521907"/>
            <a:ext cx="2084116" cy="1814186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Объект 2">
            <a:extLst>
              <a:ext uri="{FF2B5EF4-FFF2-40B4-BE49-F238E27FC236}">
                <a16:creationId xmlns:a16="http://schemas.microsoft.com/office/drawing/2014/main" xmlns="" id="{978BA3E1-AD2B-1FD7-A371-B42566088D6D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9143885">
            <a:off x="4501398" y="2793690"/>
            <a:ext cx="2364654" cy="72985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Положительные аспекты</a:t>
            </a:r>
          </a:p>
        </p:txBody>
      </p:sp>
      <p:sp>
        <p:nvSpPr>
          <p:cNvPr id="21" name="Объект 2">
            <a:extLst>
              <a:ext uri="{FF2B5EF4-FFF2-40B4-BE49-F238E27FC236}">
                <a16:creationId xmlns:a16="http://schemas.microsoft.com/office/drawing/2014/main" xmlns="" id="{C2B363E0-6884-52A9-E08A-7BECB3427C7D}"/>
              </a:ext>
            </a:extLst>
          </p:cNvPr>
          <p:cNvSpPr txBox="1">
            <a:spLocks/>
          </p:cNvSpPr>
          <p:nvPr/>
        </p:nvSpPr>
        <p:spPr>
          <a:xfrm rot="19143885">
            <a:off x="5346253" y="3452117"/>
            <a:ext cx="2364654" cy="7298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Отрицательные аспекты</a:t>
            </a:r>
          </a:p>
        </p:txBody>
      </p:sp>
      <p:sp>
        <p:nvSpPr>
          <p:cNvPr id="25" name="Объект 2">
            <a:extLst>
              <a:ext uri="{FF2B5EF4-FFF2-40B4-BE49-F238E27FC236}">
                <a16:creationId xmlns:a16="http://schemas.microsoft.com/office/drawing/2014/main" xmlns="" id="{8825486A-3F2D-4FD4-B148-3B48B22DF63A}"/>
              </a:ext>
            </a:extLst>
          </p:cNvPr>
          <p:cNvSpPr txBox="1">
            <a:spLocks/>
          </p:cNvSpPr>
          <p:nvPr/>
        </p:nvSpPr>
        <p:spPr>
          <a:xfrm>
            <a:off x="9195866" y="3428995"/>
            <a:ext cx="2364654" cy="7298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ru-RU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Энергозатратность</a:t>
            </a:r>
            <a:endParaRPr lang="ru-RU" sz="1600" dirty="0"/>
          </a:p>
        </p:txBody>
      </p:sp>
      <p:sp>
        <p:nvSpPr>
          <p:cNvPr id="26" name="Объект 2">
            <a:extLst>
              <a:ext uri="{FF2B5EF4-FFF2-40B4-BE49-F238E27FC236}">
                <a16:creationId xmlns:a16="http://schemas.microsoft.com/office/drawing/2014/main" xmlns="" id="{522FA444-35E3-4D60-9E81-3A2BFB4AB858}"/>
              </a:ext>
            </a:extLst>
          </p:cNvPr>
          <p:cNvSpPr txBox="1">
            <a:spLocks/>
          </p:cNvSpPr>
          <p:nvPr/>
        </p:nvSpPr>
        <p:spPr>
          <a:xfrm>
            <a:off x="7208983" y="786054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Актуальность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Объект 2">
            <a:extLst>
              <a:ext uri="{FF2B5EF4-FFF2-40B4-BE49-F238E27FC236}">
                <a16:creationId xmlns:a16="http://schemas.microsoft.com/office/drawing/2014/main" xmlns="" id="{744D9B5D-A30F-FEAB-D202-B4EE2188D536}"/>
              </a:ext>
            </a:extLst>
          </p:cNvPr>
          <p:cNvSpPr txBox="1">
            <a:spLocks/>
          </p:cNvSpPr>
          <p:nvPr/>
        </p:nvSpPr>
        <p:spPr>
          <a:xfrm>
            <a:off x="3031634" y="644914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Социализация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Объект 2">
            <a:extLst>
              <a:ext uri="{FF2B5EF4-FFF2-40B4-BE49-F238E27FC236}">
                <a16:creationId xmlns:a16="http://schemas.microsoft.com/office/drawing/2014/main" xmlns="" id="{D4EDD41F-D465-0BCA-14BB-3FCBF24B65AF}"/>
              </a:ext>
            </a:extLst>
          </p:cNvPr>
          <p:cNvSpPr txBox="1">
            <a:spLocks/>
          </p:cNvSpPr>
          <p:nvPr/>
        </p:nvSpPr>
        <p:spPr>
          <a:xfrm>
            <a:off x="1095053" y="1457773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Саморазвитие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Овал 28">
            <a:extLst>
              <a:ext uri="{FF2B5EF4-FFF2-40B4-BE49-F238E27FC236}">
                <a16:creationId xmlns:a16="http://schemas.microsoft.com/office/drawing/2014/main" xmlns="" id="{C981BA94-C655-0D9E-9B53-B2C045675B56}"/>
              </a:ext>
            </a:extLst>
          </p:cNvPr>
          <p:cNvSpPr/>
          <p:nvPr/>
        </p:nvSpPr>
        <p:spPr>
          <a:xfrm>
            <a:off x="1686461" y="4704350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Объект 2">
            <a:extLst>
              <a:ext uri="{FF2B5EF4-FFF2-40B4-BE49-F238E27FC236}">
                <a16:creationId xmlns:a16="http://schemas.microsoft.com/office/drawing/2014/main" xmlns="" id="{94E046AD-D91B-83B2-0F52-D393B065D550}"/>
              </a:ext>
            </a:extLst>
          </p:cNvPr>
          <p:cNvSpPr txBox="1">
            <a:spLocks/>
          </p:cNvSpPr>
          <p:nvPr/>
        </p:nvSpPr>
        <p:spPr>
          <a:xfrm>
            <a:off x="1448974" y="5174439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Формирование исследовательских умений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" name="Объект 2">
            <a:extLst>
              <a:ext uri="{FF2B5EF4-FFF2-40B4-BE49-F238E27FC236}">
                <a16:creationId xmlns:a16="http://schemas.microsoft.com/office/drawing/2014/main" xmlns="" id="{229A6AED-C473-4A1B-7AE6-4EED83EE746D}"/>
              </a:ext>
            </a:extLst>
          </p:cNvPr>
          <p:cNvSpPr txBox="1">
            <a:spLocks/>
          </p:cNvSpPr>
          <p:nvPr/>
        </p:nvSpPr>
        <p:spPr>
          <a:xfrm>
            <a:off x="3778274" y="5711998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Мотивирующий характер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Объект 2">
            <a:extLst>
              <a:ext uri="{FF2B5EF4-FFF2-40B4-BE49-F238E27FC236}">
                <a16:creationId xmlns:a16="http://schemas.microsoft.com/office/drawing/2014/main" xmlns="" id="{5AD43892-FF76-121E-D51D-0A50C020A5FC}"/>
              </a:ext>
            </a:extLst>
          </p:cNvPr>
          <p:cNvSpPr txBox="1">
            <a:spLocks/>
          </p:cNvSpPr>
          <p:nvPr/>
        </p:nvSpPr>
        <p:spPr>
          <a:xfrm>
            <a:off x="522814" y="3278539"/>
            <a:ext cx="2364654" cy="8188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Использование информационных технологий</a:t>
            </a:r>
            <a:endParaRPr lang="ru-RU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3" name="Овал 32">
            <a:extLst>
              <a:ext uri="{FF2B5EF4-FFF2-40B4-BE49-F238E27FC236}">
                <a16:creationId xmlns:a16="http://schemas.microsoft.com/office/drawing/2014/main" xmlns="" id="{220B2721-DFBA-93A4-E9E3-447E294E81B5}"/>
              </a:ext>
            </a:extLst>
          </p:cNvPr>
          <p:cNvSpPr/>
          <p:nvPr/>
        </p:nvSpPr>
        <p:spPr>
          <a:xfrm>
            <a:off x="5352667" y="139188"/>
            <a:ext cx="1960387" cy="1615440"/>
          </a:xfrm>
          <a:prstGeom prst="ellipse">
            <a:avLst/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FF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Объект 2">
            <a:extLst>
              <a:ext uri="{FF2B5EF4-FFF2-40B4-BE49-F238E27FC236}">
                <a16:creationId xmlns:a16="http://schemas.microsoft.com/office/drawing/2014/main" xmlns="" id="{A1B4559F-EDCA-D952-D63E-3D28151CB45D}"/>
              </a:ext>
            </a:extLst>
          </p:cNvPr>
          <p:cNvSpPr txBox="1">
            <a:spLocks/>
          </p:cNvSpPr>
          <p:nvPr/>
        </p:nvSpPr>
        <p:spPr>
          <a:xfrm>
            <a:off x="5168489" y="708429"/>
            <a:ext cx="2364654" cy="1020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16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Дифференцированный подход</a:t>
            </a:r>
            <a:endParaRPr lang="ru-RU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36" name="Соединитель: изогнутый 35">
            <a:extLst>
              <a:ext uri="{FF2B5EF4-FFF2-40B4-BE49-F238E27FC236}">
                <a16:creationId xmlns:a16="http://schemas.microsoft.com/office/drawing/2014/main" xmlns="" id="{7461CB3B-27A9-AF69-B0BA-53779B55ED3A}"/>
              </a:ext>
            </a:extLst>
          </p:cNvPr>
          <p:cNvCxnSpPr>
            <a:cxnSpLocks/>
            <a:stCxn id="4" idx="0"/>
            <a:endCxn id="10" idx="3"/>
          </p:cNvCxnSpPr>
          <p:nvPr/>
        </p:nvCxnSpPr>
        <p:spPr>
          <a:xfrm rot="16200000" flipV="1">
            <a:off x="4525816" y="575993"/>
            <a:ext cx="539562" cy="2600806"/>
          </a:xfrm>
          <a:prstGeom prst="curvedConnector3">
            <a:avLst>
              <a:gd name="adj1" fmla="val 50000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Соединитель: изогнутый 37">
            <a:extLst>
              <a:ext uri="{FF2B5EF4-FFF2-40B4-BE49-F238E27FC236}">
                <a16:creationId xmlns:a16="http://schemas.microsoft.com/office/drawing/2014/main" xmlns="" id="{1AC31F72-1EB1-15D2-0DC0-FE9B8AC834CA}"/>
              </a:ext>
            </a:extLst>
          </p:cNvPr>
          <p:cNvCxnSpPr>
            <a:cxnSpLocks/>
            <a:stCxn id="4" idx="2"/>
            <a:endCxn id="15" idx="7"/>
          </p:cNvCxnSpPr>
          <p:nvPr/>
        </p:nvCxnSpPr>
        <p:spPr>
          <a:xfrm rot="10800000" flipH="1" flipV="1">
            <a:off x="4622307" y="3428999"/>
            <a:ext cx="1031396" cy="1928087"/>
          </a:xfrm>
          <a:prstGeom prst="curvedConnector4">
            <a:avLst>
              <a:gd name="adj1" fmla="val -22164"/>
              <a:gd name="adj2" fmla="val 77132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Соединитель: изогнутый 38">
            <a:extLst>
              <a:ext uri="{FF2B5EF4-FFF2-40B4-BE49-F238E27FC236}">
                <a16:creationId xmlns:a16="http://schemas.microsoft.com/office/drawing/2014/main" xmlns="" id="{31FB1FE3-173D-2253-352F-9F35A69543DA}"/>
              </a:ext>
            </a:extLst>
          </p:cNvPr>
          <p:cNvCxnSpPr>
            <a:cxnSpLocks/>
            <a:stCxn id="4" idx="1"/>
            <a:endCxn id="13" idx="5"/>
          </p:cNvCxnSpPr>
          <p:nvPr/>
        </p:nvCxnSpPr>
        <p:spPr>
          <a:xfrm rot="16200000" flipV="1">
            <a:off x="3890392" y="1358357"/>
            <a:ext cx="194168" cy="2132932"/>
          </a:xfrm>
          <a:prstGeom prst="curvedConnector5">
            <a:avLst>
              <a:gd name="adj1" fmla="val 117733"/>
              <a:gd name="adj2" fmla="val 53388"/>
              <a:gd name="adj3" fmla="val -17733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Соединитель: изогнутый 40">
            <a:extLst>
              <a:ext uri="{FF2B5EF4-FFF2-40B4-BE49-F238E27FC236}">
                <a16:creationId xmlns:a16="http://schemas.microsoft.com/office/drawing/2014/main" xmlns="" id="{8EBE6062-8DEE-2336-B776-3A9211EB3FD7}"/>
              </a:ext>
            </a:extLst>
          </p:cNvPr>
          <p:cNvCxnSpPr>
            <a:cxnSpLocks/>
            <a:endCxn id="14" idx="7"/>
          </p:cNvCxnSpPr>
          <p:nvPr/>
        </p:nvCxnSpPr>
        <p:spPr>
          <a:xfrm rot="10800000">
            <a:off x="2392011" y="3079160"/>
            <a:ext cx="2203462" cy="336478"/>
          </a:xfrm>
          <a:prstGeom prst="curvedConnector4">
            <a:avLst>
              <a:gd name="adj1" fmla="val 43485"/>
              <a:gd name="adj2" fmla="val 167939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Соединитель: изогнутый 42">
            <a:extLst>
              <a:ext uri="{FF2B5EF4-FFF2-40B4-BE49-F238E27FC236}">
                <a16:creationId xmlns:a16="http://schemas.microsoft.com/office/drawing/2014/main" xmlns="" id="{F4DE1325-8A4C-C293-9ED9-599D6DC9BF4C}"/>
              </a:ext>
            </a:extLst>
          </p:cNvPr>
          <p:cNvCxnSpPr>
            <a:cxnSpLocks/>
            <a:stCxn id="4" idx="2"/>
            <a:endCxn id="29" idx="7"/>
          </p:cNvCxnSpPr>
          <p:nvPr/>
        </p:nvCxnSpPr>
        <p:spPr>
          <a:xfrm rot="10800000" flipV="1">
            <a:off x="3359757" y="3429000"/>
            <a:ext cx="1262551" cy="1511926"/>
          </a:xfrm>
          <a:prstGeom prst="curvedConnector2">
            <a:avLst/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Соединитель: изогнутый 48">
            <a:extLst>
              <a:ext uri="{FF2B5EF4-FFF2-40B4-BE49-F238E27FC236}">
                <a16:creationId xmlns:a16="http://schemas.microsoft.com/office/drawing/2014/main" xmlns="" id="{435E0455-709B-DB5C-7973-498D3BD420B0}"/>
              </a:ext>
            </a:extLst>
          </p:cNvPr>
          <p:cNvCxnSpPr>
            <a:cxnSpLocks/>
            <a:stCxn id="4" idx="0"/>
            <a:endCxn id="33" idx="4"/>
          </p:cNvCxnSpPr>
          <p:nvPr/>
        </p:nvCxnSpPr>
        <p:spPr>
          <a:xfrm rot="5400000" flipH="1" flipV="1">
            <a:off x="6018656" y="1831973"/>
            <a:ext cx="391549" cy="236861"/>
          </a:xfrm>
          <a:prstGeom prst="curvedConnector3">
            <a:avLst>
              <a:gd name="adj1" fmla="val 50000"/>
            </a:avLst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Соединитель: изогнутый 51">
            <a:extLst>
              <a:ext uri="{FF2B5EF4-FFF2-40B4-BE49-F238E27FC236}">
                <a16:creationId xmlns:a16="http://schemas.microsoft.com/office/drawing/2014/main" xmlns="" id="{C1ABD09E-D73F-D1E3-E8F5-76BBBE2DDD6C}"/>
              </a:ext>
            </a:extLst>
          </p:cNvPr>
          <p:cNvCxnSpPr>
            <a:cxnSpLocks/>
            <a:stCxn id="4" idx="0"/>
          </p:cNvCxnSpPr>
          <p:nvPr/>
        </p:nvCxnSpPr>
        <p:spPr>
          <a:xfrm rot="5400000" flipH="1" flipV="1">
            <a:off x="7102402" y="875225"/>
            <a:ext cx="264550" cy="2277354"/>
          </a:xfrm>
          <a:prstGeom prst="curvedConnector2">
            <a:avLst/>
          </a:prstGeom>
          <a:ln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Соединитель: изогнутый 60">
            <a:extLst>
              <a:ext uri="{FF2B5EF4-FFF2-40B4-BE49-F238E27FC236}">
                <a16:creationId xmlns:a16="http://schemas.microsoft.com/office/drawing/2014/main" xmlns="" id="{F1D47FB8-7B05-9F20-6FC2-8A1EDE50840B}"/>
              </a:ext>
            </a:extLst>
          </p:cNvPr>
          <p:cNvCxnSpPr>
            <a:cxnSpLocks/>
            <a:stCxn id="4" idx="5"/>
            <a:endCxn id="12" idx="2"/>
          </p:cNvCxnSpPr>
          <p:nvPr/>
        </p:nvCxnSpPr>
        <p:spPr>
          <a:xfrm rot="5400000" flipH="1" flipV="1">
            <a:off x="7886811" y="2824904"/>
            <a:ext cx="762436" cy="2259942"/>
          </a:xfrm>
          <a:prstGeom prst="curvedConnector4">
            <a:avLst>
              <a:gd name="adj1" fmla="val -29983"/>
              <a:gd name="adj2" fmla="val 59550"/>
            </a:avLst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9539340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95A8B35-DE55-D053-4C0C-D293B30E37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7631" r="-1" b="1610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xmlns="" id="{02D70C2A-622F-A5B0-A4B5-9E6F917DE171}"/>
              </a:ext>
            </a:extLst>
          </p:cNvPr>
          <p:cNvSpPr/>
          <p:nvPr/>
        </p:nvSpPr>
        <p:spPr>
          <a:xfrm>
            <a:off x="-239697" y="-42174"/>
            <a:ext cx="12496800" cy="694233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AFA5258E-3943-7F65-D2A7-3570C3C67B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956" y="810278"/>
            <a:ext cx="10861040" cy="3358197"/>
          </a:xfrm>
        </p:spPr>
        <p:txBody>
          <a:bodyPr>
            <a:normAutofit/>
          </a:bodyPr>
          <a:lstStyle/>
          <a:p>
            <a:r>
              <a:rPr lang="ru-RU" sz="6600" dirty="0">
                <a:solidFill>
                  <a:schemeClr val="bg1"/>
                </a:solidFill>
                <a:latin typeface="+mn-lt"/>
              </a:rPr>
              <a:t>Внедрение проектной деятельности в образовательный процесс</a:t>
            </a:r>
          </a:p>
        </p:txBody>
      </p:sp>
    </p:spTree>
    <p:extLst>
      <p:ext uri="{BB962C8B-B14F-4D97-AF65-F5344CB8AC3E}">
        <p14:creationId xmlns:p14="http://schemas.microsoft.com/office/powerpoint/2010/main" val="1582519051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51</Words>
  <Application>Microsoft Office PowerPoint</Application>
  <PresentationFormat>Произвольный</PresentationFormat>
  <Paragraphs>34</Paragraphs>
  <Slides>9</Slides>
  <Notes>0</Notes>
  <HiddenSlides>0</HiddenSlides>
  <MMClips>2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0" baseType="lpstr">
      <vt:lpstr>Тема Office</vt:lpstr>
      <vt:lpstr>Внедрение проектной деятельности в образовательный процесс. Учитель МБОУ Школы № 35 Вопян Ирина Галустовна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Внедрение проектной деятельности в образовательный процесс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Внедрение проектной деятельности в образовательный процесс</dc:title>
  <dc:creator>Irina Vopyan</dc:creator>
  <cp:lastModifiedBy>сергей</cp:lastModifiedBy>
  <cp:revision>4</cp:revision>
  <dcterms:created xsi:type="dcterms:W3CDTF">2023-11-22T18:56:50Z</dcterms:created>
  <dcterms:modified xsi:type="dcterms:W3CDTF">2023-11-26T17:30:38Z</dcterms:modified>
</cp:coreProperties>
</file>